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ff64a4cef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14b04f3ad477f"/>
  </p:sldMasterIdLst>
  <p:sldIdLst>
    <p:sldId xmlns:r="http://schemas.openxmlformats.org/officeDocument/2006/relationships" id="256" r:id="R3ddd604ca496462e"/>
    <p:sldId xmlns:r="http://schemas.openxmlformats.org/officeDocument/2006/relationships" id="257" r:id="Rdb4e4c5ccb434299"/>
    <p:sldId xmlns:r="http://schemas.openxmlformats.org/officeDocument/2006/relationships" id="258" r:id="Re84453ef3bc84f5b"/>
    <p:sldId xmlns:r="http://schemas.openxmlformats.org/officeDocument/2006/relationships" id="259" r:id="R6e63aa56b5f64bd5"/>
    <p:sldId xmlns:r="http://schemas.openxmlformats.org/officeDocument/2006/relationships" id="260" r:id="R6edce20dadae46d6"/>
    <p:sldId xmlns:r="http://schemas.openxmlformats.org/officeDocument/2006/relationships" id="261" r:id="R562bc454fd71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14b04f3ad477f" /><Relationship Type="http://schemas.openxmlformats.org/officeDocument/2006/relationships/slide" Target="/ppt/slides/slide1.xml" Id="R3ddd604ca496462e" /><Relationship Type="http://schemas.openxmlformats.org/officeDocument/2006/relationships/slide" Target="/ppt/slides/slide2.xml" Id="Rdb4e4c5ccb434299" /><Relationship Type="http://schemas.openxmlformats.org/officeDocument/2006/relationships/slide" Target="/ppt/slides/slide3.xml" Id="Re84453ef3bc84f5b" /><Relationship Type="http://schemas.openxmlformats.org/officeDocument/2006/relationships/slide" Target="/ppt/slides/slide4.xml" Id="R6e63aa56b5f64bd5" /><Relationship Type="http://schemas.openxmlformats.org/officeDocument/2006/relationships/slide" Target="/ppt/slides/slide5.xml" Id="R6edce20dadae46d6" /><Relationship Type="http://schemas.openxmlformats.org/officeDocument/2006/relationships/slide" Target="/ppt/slides/slide6.xml" Id="R562bc454fd71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86d51ab7e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e287bcb3140c6" /><Relationship Type="http://schemas.openxmlformats.org/officeDocument/2006/relationships/theme" Target="/ppt/slideMasters/theme/theme1.xml" Id="Racb8e9b29c59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e287bcb31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7d74c13d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17f0d42c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ce77b0b4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8b8f4ddb8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25a34e455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5487e67f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