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68d76c2dac48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b4cd9ec8d64c73"/>
  </p:sldMasterIdLst>
  <p:sldIdLst>
    <p:sldId xmlns:r="http://schemas.openxmlformats.org/officeDocument/2006/relationships" id="256" r:id="Rae95c012c22f4fbf"/>
    <p:sldId xmlns:r="http://schemas.openxmlformats.org/officeDocument/2006/relationships" id="257" r:id="R6f95307da2394a81"/>
    <p:sldId xmlns:r="http://schemas.openxmlformats.org/officeDocument/2006/relationships" id="258" r:id="R7fc1dc2c7f504dc5"/>
    <p:sldId xmlns:r="http://schemas.openxmlformats.org/officeDocument/2006/relationships" id="259" r:id="R0bb329fc7b5f4e74"/>
    <p:sldId xmlns:r="http://schemas.openxmlformats.org/officeDocument/2006/relationships" id="260" r:id="Rda6388a803d14c96"/>
    <p:sldId xmlns:r="http://schemas.openxmlformats.org/officeDocument/2006/relationships" id="261" r:id="Rb50157372d284c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b4cd9ec8d64c73" /><Relationship Type="http://schemas.openxmlformats.org/officeDocument/2006/relationships/slide" Target="/ppt/slides/slide1.xml" Id="Rae95c012c22f4fbf" /><Relationship Type="http://schemas.openxmlformats.org/officeDocument/2006/relationships/slide" Target="/ppt/slides/slide2.xml" Id="R6f95307da2394a81" /><Relationship Type="http://schemas.openxmlformats.org/officeDocument/2006/relationships/slide" Target="/ppt/slides/slide3.xml" Id="R7fc1dc2c7f504dc5" /><Relationship Type="http://schemas.openxmlformats.org/officeDocument/2006/relationships/slide" Target="/ppt/slides/slide4.xml" Id="R0bb329fc7b5f4e74" /><Relationship Type="http://schemas.openxmlformats.org/officeDocument/2006/relationships/slide" Target="/ppt/slides/slide5.xml" Id="Rda6388a803d14c96" /><Relationship Type="http://schemas.openxmlformats.org/officeDocument/2006/relationships/slide" Target="/ppt/slides/slide6.xml" Id="Rb50157372d284c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05b9b2162a40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7cfb4203b74500" /><Relationship Type="http://schemas.openxmlformats.org/officeDocument/2006/relationships/theme" Target="/ppt/slideMasters/theme/theme1.xml" Id="Ra6cf526a24a94a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7cfb4203b745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9b0801568143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729546d51e44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1d9cd91f9846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06c958009a41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c732a5fc924c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4f90cebb6246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SPAREBANKSTIFTELSEN SPAREBANK 1 NORD-NORGE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SPAREBANK 1 NORD-NORGE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SPAREBANK 1 NORD-NORGE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SPAREBANK 1 NORD-NORGE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SPAREBANK 1 NORD-NORGE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SPAREBANK 1 NORD-NORGE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9008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post@snnstiftelsen.no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www.snnstiftelsen.no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997 144 406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SPAREBANK 1 NORD-NORGE</a:t>
            </a:r>
          </a:p>
        </p:txBody>
      </p:sp>
    </p:spTree>
  </p:cSld>
  <p:clrMapOvr>
    <a:masterClrMapping xmlns:a="http://schemas.openxmlformats.org/drawingml/2006/main"/>
  </p:clrMapOvr>
</p:sld>
</file>