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483590f41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777ee1e6d4408"/>
  </p:sldMasterIdLst>
  <p:sldIdLst>
    <p:sldId xmlns:r="http://schemas.openxmlformats.org/officeDocument/2006/relationships" id="256" r:id="R6d393a9be9fe4573"/>
    <p:sldId xmlns:r="http://schemas.openxmlformats.org/officeDocument/2006/relationships" id="257" r:id="R4cdd3da88a594acf"/>
    <p:sldId xmlns:r="http://schemas.openxmlformats.org/officeDocument/2006/relationships" id="258" r:id="R74ce105467474868"/>
    <p:sldId xmlns:r="http://schemas.openxmlformats.org/officeDocument/2006/relationships" id="259" r:id="Rb4bc9557e77c4a66"/>
    <p:sldId xmlns:r="http://schemas.openxmlformats.org/officeDocument/2006/relationships" id="260" r:id="R4c301233a9414bae"/>
    <p:sldId xmlns:r="http://schemas.openxmlformats.org/officeDocument/2006/relationships" id="261" r:id="Rbc833aec4c5540b6"/>
    <p:sldId xmlns:r="http://schemas.openxmlformats.org/officeDocument/2006/relationships" id="262" r:id="R571357b509ec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777ee1e6d4408" /><Relationship Type="http://schemas.openxmlformats.org/officeDocument/2006/relationships/slide" Target="/ppt/slides/slide1.xml" Id="R6d393a9be9fe4573" /><Relationship Type="http://schemas.openxmlformats.org/officeDocument/2006/relationships/slide" Target="/ppt/slides/slide2.xml" Id="R4cdd3da88a594acf" /><Relationship Type="http://schemas.openxmlformats.org/officeDocument/2006/relationships/slide" Target="/ppt/slides/slide3.xml" Id="R74ce105467474868" /><Relationship Type="http://schemas.openxmlformats.org/officeDocument/2006/relationships/slide" Target="/ppt/slides/slide4.xml" Id="Rb4bc9557e77c4a66" /><Relationship Type="http://schemas.openxmlformats.org/officeDocument/2006/relationships/slide" Target="/ppt/slides/slide5.xml" Id="R4c301233a9414bae" /><Relationship Type="http://schemas.openxmlformats.org/officeDocument/2006/relationships/slide" Target="/ppt/slides/slide6.xml" Id="Rbc833aec4c5540b6" /><Relationship Type="http://schemas.openxmlformats.org/officeDocument/2006/relationships/slide" Target="/ppt/slides/slide7.xml" Id="R571357b509ec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67449dc96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6a7c65954227" /><Relationship Type="http://schemas.openxmlformats.org/officeDocument/2006/relationships/theme" Target="/ppt/slideMasters/theme/theme1.xml" Id="R1770928ede5d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ba6a7c6595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10e7d282d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4b55007b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e43d8644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fe1107b5f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a74560b4041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965a1071d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341781f2a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314 137 280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318 263 743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