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555e1a84c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edb9ed10d425a"/>
  </p:sldMasterIdLst>
  <p:sldIdLst>
    <p:sldId xmlns:r="http://schemas.openxmlformats.org/officeDocument/2006/relationships" id="256" r:id="Rd26a9fa237ea4438"/>
    <p:sldId xmlns:r="http://schemas.openxmlformats.org/officeDocument/2006/relationships" id="257" r:id="R2c6069661f4f42b0"/>
    <p:sldId xmlns:r="http://schemas.openxmlformats.org/officeDocument/2006/relationships" id="258" r:id="R3faa79da497448b5"/>
    <p:sldId xmlns:r="http://schemas.openxmlformats.org/officeDocument/2006/relationships" id="259" r:id="Ra5a7f7bb5f834b45"/>
    <p:sldId xmlns:r="http://schemas.openxmlformats.org/officeDocument/2006/relationships" id="260" r:id="Rdae4b0963e8d4a28"/>
    <p:sldId xmlns:r="http://schemas.openxmlformats.org/officeDocument/2006/relationships" id="261" r:id="Rf6a2b86783b84524"/>
    <p:sldId xmlns:r="http://schemas.openxmlformats.org/officeDocument/2006/relationships" id="262" r:id="R5821eff92f0f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edb9ed10d425a" /><Relationship Type="http://schemas.openxmlformats.org/officeDocument/2006/relationships/slide" Target="/ppt/slides/slide1.xml" Id="Rd26a9fa237ea4438" /><Relationship Type="http://schemas.openxmlformats.org/officeDocument/2006/relationships/slide" Target="/ppt/slides/slide2.xml" Id="R2c6069661f4f42b0" /><Relationship Type="http://schemas.openxmlformats.org/officeDocument/2006/relationships/slide" Target="/ppt/slides/slide3.xml" Id="R3faa79da497448b5" /><Relationship Type="http://schemas.openxmlformats.org/officeDocument/2006/relationships/slide" Target="/ppt/slides/slide4.xml" Id="Ra5a7f7bb5f834b45" /><Relationship Type="http://schemas.openxmlformats.org/officeDocument/2006/relationships/slide" Target="/ppt/slides/slide5.xml" Id="Rdae4b0963e8d4a28" /><Relationship Type="http://schemas.openxmlformats.org/officeDocument/2006/relationships/slide" Target="/ppt/slides/slide6.xml" Id="Rf6a2b86783b84524" /><Relationship Type="http://schemas.openxmlformats.org/officeDocument/2006/relationships/slide" Target="/ppt/slides/slide7.xml" Id="R5821eff92f0f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3688b1234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0ba84f5944fe" /><Relationship Type="http://schemas.openxmlformats.org/officeDocument/2006/relationships/theme" Target="/ppt/slideMasters/theme/theme1.xml" Id="Rceedc173db8d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70ba84f59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7c9fd8fa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a16de9ca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d307fbe7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a2d6ffa3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48359924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3c4e561f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42180eb1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