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4d76cf9d934c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60c9dc910c41c9"/>
  </p:sldMasterIdLst>
  <p:sldIdLst>
    <p:sldId xmlns:r="http://schemas.openxmlformats.org/officeDocument/2006/relationships" id="256" r:id="R9fa05362641a4ead"/>
    <p:sldId xmlns:r="http://schemas.openxmlformats.org/officeDocument/2006/relationships" id="257" r:id="R53a0ba73036e4893"/>
    <p:sldId xmlns:r="http://schemas.openxmlformats.org/officeDocument/2006/relationships" id="258" r:id="R179199b9d0704943"/>
    <p:sldId xmlns:r="http://schemas.openxmlformats.org/officeDocument/2006/relationships" id="259" r:id="R568e8a0f0cde4f9e"/>
    <p:sldId xmlns:r="http://schemas.openxmlformats.org/officeDocument/2006/relationships" id="260" r:id="R97edba76c8d94c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60c9dc910c41c9" /><Relationship Type="http://schemas.openxmlformats.org/officeDocument/2006/relationships/slide" Target="/ppt/slides/slide1.xml" Id="R9fa05362641a4ead" /><Relationship Type="http://schemas.openxmlformats.org/officeDocument/2006/relationships/slide" Target="/ppt/slides/slide2.xml" Id="R53a0ba73036e4893" /><Relationship Type="http://schemas.openxmlformats.org/officeDocument/2006/relationships/slide" Target="/ppt/slides/slide3.xml" Id="R179199b9d0704943" /><Relationship Type="http://schemas.openxmlformats.org/officeDocument/2006/relationships/slide" Target="/ppt/slides/slide4.xml" Id="R568e8a0f0cde4f9e" /><Relationship Type="http://schemas.openxmlformats.org/officeDocument/2006/relationships/slide" Target="/ppt/slides/slide5.xml" Id="R97edba76c8d94c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8211503a3740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bd7863ec064788" /><Relationship Type="http://schemas.openxmlformats.org/officeDocument/2006/relationships/theme" Target="/ppt/slideMasters/theme/theme1.xml" Id="R190453c1ac1042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bd7863ec0647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bcb29ddcc548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93873172aa46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3d1ecc963441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544e1025f84c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9b7192346847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SPESIALFONDET BOREA UTBYTTE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SPESIALFONDET BOREA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SPESIALFONDET BOREA UTBYTTE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SPESIALFONDET BOREA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SPESIALFONDET BOREA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SPESIALFONDET BOREA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 Griegs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00 29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www.borea.no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997 030 044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SPESIALFONDET BOREA UTBYTTE</a:t>
            </a:r>
          </a:p>
        </p:txBody>
      </p:sp>
    </p:spTree>
  </p:cSld>
  <p:clrMapOvr>
    <a:masterClrMapping xmlns:a="http://schemas.openxmlformats.org/drawingml/2006/main"/>
  </p:clrMapOvr>
</p:sld>
</file>