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b00fbe610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32497bee945af"/>
  </p:sldMasterIdLst>
  <p:sldIdLst>
    <p:sldId xmlns:r="http://schemas.openxmlformats.org/officeDocument/2006/relationships" id="256" r:id="Rc45a1b0114e7470b"/>
    <p:sldId xmlns:r="http://schemas.openxmlformats.org/officeDocument/2006/relationships" id="257" r:id="Ra6365c757ddf41c7"/>
    <p:sldId xmlns:r="http://schemas.openxmlformats.org/officeDocument/2006/relationships" id="258" r:id="R8302561f7d294cdf"/>
    <p:sldId xmlns:r="http://schemas.openxmlformats.org/officeDocument/2006/relationships" id="259" r:id="Re9544fc8c6fb4289"/>
    <p:sldId xmlns:r="http://schemas.openxmlformats.org/officeDocument/2006/relationships" id="260" r:id="R276a0ddaaa9249f9"/>
    <p:sldId xmlns:r="http://schemas.openxmlformats.org/officeDocument/2006/relationships" id="261" r:id="R8de25eaa0d574f70"/>
    <p:sldId xmlns:r="http://schemas.openxmlformats.org/officeDocument/2006/relationships" id="262" r:id="R07620f5462304d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32497bee945af" /><Relationship Type="http://schemas.openxmlformats.org/officeDocument/2006/relationships/slide" Target="/ppt/slides/slide1.xml" Id="Rc45a1b0114e7470b" /><Relationship Type="http://schemas.openxmlformats.org/officeDocument/2006/relationships/slide" Target="/ppt/slides/slide2.xml" Id="Ra6365c757ddf41c7" /><Relationship Type="http://schemas.openxmlformats.org/officeDocument/2006/relationships/slide" Target="/ppt/slides/slide3.xml" Id="R8302561f7d294cdf" /><Relationship Type="http://schemas.openxmlformats.org/officeDocument/2006/relationships/slide" Target="/ppt/slides/slide4.xml" Id="Re9544fc8c6fb4289" /><Relationship Type="http://schemas.openxmlformats.org/officeDocument/2006/relationships/slide" Target="/ppt/slides/slide5.xml" Id="R276a0ddaaa9249f9" /><Relationship Type="http://schemas.openxmlformats.org/officeDocument/2006/relationships/slide" Target="/ppt/slides/slide6.xml" Id="R8de25eaa0d574f70" /><Relationship Type="http://schemas.openxmlformats.org/officeDocument/2006/relationships/slide" Target="/ppt/slides/slide7.xml" Id="R07620f5462304d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e92fdf57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828a3b7c4af3" /><Relationship Type="http://schemas.openxmlformats.org/officeDocument/2006/relationships/theme" Target="/ppt/slideMasters/theme/theme1.xml" Id="Rfc343b196c2f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22828a3b7c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ec1e1b8449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04da4c5c47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9a833ef0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ed885470842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9780d23f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6927f01d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89f35cd1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