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d03669410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9353534914d7c"/>
  </p:sldMasterIdLst>
  <p:sldIdLst>
    <p:sldId xmlns:r="http://schemas.openxmlformats.org/officeDocument/2006/relationships" id="256" r:id="Ra27586dedb354baa"/>
    <p:sldId xmlns:r="http://schemas.openxmlformats.org/officeDocument/2006/relationships" id="257" r:id="R4eb6bd455caa4496"/>
    <p:sldId xmlns:r="http://schemas.openxmlformats.org/officeDocument/2006/relationships" id="258" r:id="Read1929b34a84fea"/>
    <p:sldId xmlns:r="http://schemas.openxmlformats.org/officeDocument/2006/relationships" id="259" r:id="R44113d3d87af488d"/>
    <p:sldId xmlns:r="http://schemas.openxmlformats.org/officeDocument/2006/relationships" id="260" r:id="R256b8734064442ec"/>
    <p:sldId xmlns:r="http://schemas.openxmlformats.org/officeDocument/2006/relationships" id="261" r:id="R00fadc457df74c12"/>
    <p:sldId xmlns:r="http://schemas.openxmlformats.org/officeDocument/2006/relationships" id="262" r:id="Re9b2d38568ff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9353534914d7c" /><Relationship Type="http://schemas.openxmlformats.org/officeDocument/2006/relationships/slide" Target="/ppt/slides/slide1.xml" Id="Ra27586dedb354baa" /><Relationship Type="http://schemas.openxmlformats.org/officeDocument/2006/relationships/slide" Target="/ppt/slides/slide2.xml" Id="R4eb6bd455caa4496" /><Relationship Type="http://schemas.openxmlformats.org/officeDocument/2006/relationships/slide" Target="/ppt/slides/slide3.xml" Id="Read1929b34a84fea" /><Relationship Type="http://schemas.openxmlformats.org/officeDocument/2006/relationships/slide" Target="/ppt/slides/slide4.xml" Id="R44113d3d87af488d" /><Relationship Type="http://schemas.openxmlformats.org/officeDocument/2006/relationships/slide" Target="/ppt/slides/slide5.xml" Id="R256b8734064442ec" /><Relationship Type="http://schemas.openxmlformats.org/officeDocument/2006/relationships/slide" Target="/ppt/slides/slide6.xml" Id="R00fadc457df74c12" /><Relationship Type="http://schemas.openxmlformats.org/officeDocument/2006/relationships/slide" Target="/ppt/slides/slide7.xml" Id="Re9b2d38568ff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d2349f2a7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5d73db09e474b" /><Relationship Type="http://schemas.openxmlformats.org/officeDocument/2006/relationships/theme" Target="/ppt/slideMasters/theme/theme1.xml" Id="Rfc098467c0af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5d73db09e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143960d804c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34208ba8e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481761399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62f66d6b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dac7260f9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56d8468ca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02f10e1cb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56 377 713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58 944 996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61 452 202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SKJERVHEIM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tore.skjervheim@e-motive.no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www.kreato.no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996 964 043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