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165b5474a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c14db52de4b3d"/>
  </p:sldMasterIdLst>
  <p:sldIdLst>
    <p:sldId xmlns:r="http://schemas.openxmlformats.org/officeDocument/2006/relationships" id="256" r:id="R341a95e97bdd459c"/>
    <p:sldId xmlns:r="http://schemas.openxmlformats.org/officeDocument/2006/relationships" id="257" r:id="R5e912369a27e4ffc"/>
    <p:sldId xmlns:r="http://schemas.openxmlformats.org/officeDocument/2006/relationships" id="258" r:id="R0e3fa91a7b5743ca"/>
    <p:sldId xmlns:r="http://schemas.openxmlformats.org/officeDocument/2006/relationships" id="259" r:id="Rd34871b48ad94dba"/>
    <p:sldId xmlns:r="http://schemas.openxmlformats.org/officeDocument/2006/relationships" id="260" r:id="Ra90cd611ed1d4d57"/>
    <p:sldId xmlns:r="http://schemas.openxmlformats.org/officeDocument/2006/relationships" id="261" r:id="R83ebea3207164687"/>
    <p:sldId xmlns:r="http://schemas.openxmlformats.org/officeDocument/2006/relationships" id="262" r:id="Rdbac41712bd2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c14db52de4b3d" /><Relationship Type="http://schemas.openxmlformats.org/officeDocument/2006/relationships/slide" Target="/ppt/slides/slide1.xml" Id="R341a95e97bdd459c" /><Relationship Type="http://schemas.openxmlformats.org/officeDocument/2006/relationships/slide" Target="/ppt/slides/slide2.xml" Id="R5e912369a27e4ffc" /><Relationship Type="http://schemas.openxmlformats.org/officeDocument/2006/relationships/slide" Target="/ppt/slides/slide3.xml" Id="R0e3fa91a7b5743ca" /><Relationship Type="http://schemas.openxmlformats.org/officeDocument/2006/relationships/slide" Target="/ppt/slides/slide4.xml" Id="Rd34871b48ad94dba" /><Relationship Type="http://schemas.openxmlformats.org/officeDocument/2006/relationships/slide" Target="/ppt/slides/slide5.xml" Id="Ra90cd611ed1d4d57" /><Relationship Type="http://schemas.openxmlformats.org/officeDocument/2006/relationships/slide" Target="/ppt/slides/slide6.xml" Id="R83ebea3207164687" /><Relationship Type="http://schemas.openxmlformats.org/officeDocument/2006/relationships/slide" Target="/ppt/slides/slide7.xml" Id="Rdbac41712bd2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fddd1cb65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be37dc4e47a3" /><Relationship Type="http://schemas.openxmlformats.org/officeDocument/2006/relationships/theme" Target="/ppt/slideMasters/theme/theme1.xml" Id="R71e5a044a4ef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9be37dc4e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c75a8ce2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4000fc96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e2b916f9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e7f1ce87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eb591678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506f6b95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263de482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