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f777be5004e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c408cdd12e491b"/>
  </p:sldMasterIdLst>
  <p:sldIdLst>
    <p:sldId xmlns:r="http://schemas.openxmlformats.org/officeDocument/2006/relationships" id="256" r:id="R0fa0b0fb9f3e48f8"/>
    <p:sldId xmlns:r="http://schemas.openxmlformats.org/officeDocument/2006/relationships" id="257" r:id="Re200cbaaae5b40d7"/>
    <p:sldId xmlns:r="http://schemas.openxmlformats.org/officeDocument/2006/relationships" id="258" r:id="R69820880241a4f87"/>
    <p:sldId xmlns:r="http://schemas.openxmlformats.org/officeDocument/2006/relationships" id="259" r:id="R6c64b79ef7e142eb"/>
    <p:sldId xmlns:r="http://schemas.openxmlformats.org/officeDocument/2006/relationships" id="260" r:id="R0cf5cb4d5e69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408cdd12e491b" /><Relationship Type="http://schemas.openxmlformats.org/officeDocument/2006/relationships/slide" Target="/ppt/slides/slide1.xml" Id="R0fa0b0fb9f3e48f8" /><Relationship Type="http://schemas.openxmlformats.org/officeDocument/2006/relationships/slide" Target="/ppt/slides/slide2.xml" Id="Re200cbaaae5b40d7" /><Relationship Type="http://schemas.openxmlformats.org/officeDocument/2006/relationships/slide" Target="/ppt/slides/slide3.xml" Id="R69820880241a4f87" /><Relationship Type="http://schemas.openxmlformats.org/officeDocument/2006/relationships/slide" Target="/ppt/slides/slide4.xml" Id="R6c64b79ef7e142eb" /><Relationship Type="http://schemas.openxmlformats.org/officeDocument/2006/relationships/slide" Target="/ppt/slides/slide5.xml" Id="R0cf5cb4d5e69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6a078a859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2a329c5e7470e" /><Relationship Type="http://schemas.openxmlformats.org/officeDocument/2006/relationships/theme" Target="/ppt/slideMasters/theme/theme1.xml" Id="Rd5c0837de3aa4c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12a329c5e747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91c656add48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2461bd3934f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5a595f9ce4a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9c5d5167c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9c1943d6f4b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ROMSDAL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IOGT ROMSDAL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Søren Høj, Bergvegen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25 16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shoj590@outlook.com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996 866 157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