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3a9428627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c3124ec00413c"/>
  </p:sldMasterIdLst>
  <p:sldIdLst>
    <p:sldId xmlns:r="http://schemas.openxmlformats.org/officeDocument/2006/relationships" id="256" r:id="R61829a2c60354ce0"/>
    <p:sldId xmlns:r="http://schemas.openxmlformats.org/officeDocument/2006/relationships" id="257" r:id="R582b6c222bc24675"/>
    <p:sldId xmlns:r="http://schemas.openxmlformats.org/officeDocument/2006/relationships" id="258" r:id="R9da6a4e0a99a4e7f"/>
    <p:sldId xmlns:r="http://schemas.openxmlformats.org/officeDocument/2006/relationships" id="259" r:id="Rcecc92a7398447eb"/>
    <p:sldId xmlns:r="http://schemas.openxmlformats.org/officeDocument/2006/relationships" id="260" r:id="R79a3fb95a6c641f3"/>
    <p:sldId xmlns:r="http://schemas.openxmlformats.org/officeDocument/2006/relationships" id="261" r:id="R197e9c212f28409d"/>
    <p:sldId xmlns:r="http://schemas.openxmlformats.org/officeDocument/2006/relationships" id="262" r:id="R9f4470747954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c3124ec00413c" /><Relationship Type="http://schemas.openxmlformats.org/officeDocument/2006/relationships/slide" Target="/ppt/slides/slide1.xml" Id="R61829a2c60354ce0" /><Relationship Type="http://schemas.openxmlformats.org/officeDocument/2006/relationships/slide" Target="/ppt/slides/slide2.xml" Id="R582b6c222bc24675" /><Relationship Type="http://schemas.openxmlformats.org/officeDocument/2006/relationships/slide" Target="/ppt/slides/slide3.xml" Id="R9da6a4e0a99a4e7f" /><Relationship Type="http://schemas.openxmlformats.org/officeDocument/2006/relationships/slide" Target="/ppt/slides/slide4.xml" Id="Rcecc92a7398447eb" /><Relationship Type="http://schemas.openxmlformats.org/officeDocument/2006/relationships/slide" Target="/ppt/slides/slide5.xml" Id="R79a3fb95a6c641f3" /><Relationship Type="http://schemas.openxmlformats.org/officeDocument/2006/relationships/slide" Target="/ppt/slides/slide6.xml" Id="R197e9c212f28409d" /><Relationship Type="http://schemas.openxmlformats.org/officeDocument/2006/relationships/slide" Target="/ppt/slides/slide7.xml" Id="R9f4470747954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d0a9f2165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947e4daf64078" /><Relationship Type="http://schemas.openxmlformats.org/officeDocument/2006/relationships/theme" Target="/ppt/slideMasters/theme/theme1.xml" Id="R0f926ce98307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947e4daf6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1e1847a9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671142eb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0076917d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2bc01248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a9f7c78f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8f84e51d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e7d18dd2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996 841 162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