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891f9fdf1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df725422ce48e6"/>
  </p:sldMasterIdLst>
  <p:sldIdLst>
    <p:sldId xmlns:r="http://schemas.openxmlformats.org/officeDocument/2006/relationships" id="256" r:id="Rb6f21eb7275f453f"/>
    <p:sldId xmlns:r="http://schemas.openxmlformats.org/officeDocument/2006/relationships" id="257" r:id="R81007d9291184438"/>
    <p:sldId xmlns:r="http://schemas.openxmlformats.org/officeDocument/2006/relationships" id="258" r:id="Rb802379a416246a3"/>
    <p:sldId xmlns:r="http://schemas.openxmlformats.org/officeDocument/2006/relationships" id="259" r:id="R7012fb70ddcb4484"/>
    <p:sldId xmlns:r="http://schemas.openxmlformats.org/officeDocument/2006/relationships" id="260" r:id="Rfe5b6d74b1d049e2"/>
    <p:sldId xmlns:r="http://schemas.openxmlformats.org/officeDocument/2006/relationships" id="261" r:id="Rd13a8666e22b4eba"/>
    <p:sldId xmlns:r="http://schemas.openxmlformats.org/officeDocument/2006/relationships" id="262" r:id="R81323f7a613e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df725422ce48e6" /><Relationship Type="http://schemas.openxmlformats.org/officeDocument/2006/relationships/slide" Target="/ppt/slides/slide1.xml" Id="Rb6f21eb7275f453f" /><Relationship Type="http://schemas.openxmlformats.org/officeDocument/2006/relationships/slide" Target="/ppt/slides/slide2.xml" Id="R81007d9291184438" /><Relationship Type="http://schemas.openxmlformats.org/officeDocument/2006/relationships/slide" Target="/ppt/slides/slide3.xml" Id="Rb802379a416246a3" /><Relationship Type="http://schemas.openxmlformats.org/officeDocument/2006/relationships/slide" Target="/ppt/slides/slide4.xml" Id="R7012fb70ddcb4484" /><Relationship Type="http://schemas.openxmlformats.org/officeDocument/2006/relationships/slide" Target="/ppt/slides/slide5.xml" Id="Rfe5b6d74b1d049e2" /><Relationship Type="http://schemas.openxmlformats.org/officeDocument/2006/relationships/slide" Target="/ppt/slides/slide6.xml" Id="Rd13a8666e22b4eba" /><Relationship Type="http://schemas.openxmlformats.org/officeDocument/2006/relationships/slide" Target="/ppt/slides/slide7.xml" Id="R81323f7a613e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1f2987ada4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2bc4838db4f70" /><Relationship Type="http://schemas.openxmlformats.org/officeDocument/2006/relationships/theme" Target="/ppt/slideMasters/theme/theme1.xml" Id="Rff792073d503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2bc4838db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f8ac9fbc49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a82ae8bb48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d21e5428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b74dbece0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07dedba36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91ad8ec3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6001f051c40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DATAPLAN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DATAPLAN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1 333 284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17 010 865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33 866 585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66 651 269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TAMAI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 EIDE HOLDING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MONKIS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ROSSY AS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HEIMVIK HOLDING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NALPATAD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Nådlandsbråtet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jh@dataplan.no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www.dataplan.no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996 820 025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DATAPLAN AS</a:t>
            </a:r>
          </a:p>
        </p:txBody>
      </p:sp>
    </p:spTree>
  </p:cSld>
  <p:clrMapOvr>
    <a:masterClrMapping xmlns:a="http://schemas.openxmlformats.org/drawingml/2006/main"/>
  </p:clrMapOvr>
</p:sld>
</file>