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c8374936e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1a8eca7a34add"/>
  </p:sldMasterIdLst>
  <p:sldIdLst>
    <p:sldId xmlns:r="http://schemas.openxmlformats.org/officeDocument/2006/relationships" id="256" r:id="R258f72b876074220"/>
    <p:sldId xmlns:r="http://schemas.openxmlformats.org/officeDocument/2006/relationships" id="257" r:id="R15f47c190f9b4262"/>
    <p:sldId xmlns:r="http://schemas.openxmlformats.org/officeDocument/2006/relationships" id="258" r:id="R104234bdb8ac4fd5"/>
    <p:sldId xmlns:r="http://schemas.openxmlformats.org/officeDocument/2006/relationships" id="259" r:id="Rea291f2e07014505"/>
    <p:sldId xmlns:r="http://schemas.openxmlformats.org/officeDocument/2006/relationships" id="260" r:id="Ra9a9b505c5c14a5a"/>
    <p:sldId xmlns:r="http://schemas.openxmlformats.org/officeDocument/2006/relationships" id="261" r:id="R910a56ff4cb34b23"/>
    <p:sldId xmlns:r="http://schemas.openxmlformats.org/officeDocument/2006/relationships" id="262" r:id="R0e9c8e790a5b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1a8eca7a34add" /><Relationship Type="http://schemas.openxmlformats.org/officeDocument/2006/relationships/slide" Target="/ppt/slides/slide1.xml" Id="R258f72b876074220" /><Relationship Type="http://schemas.openxmlformats.org/officeDocument/2006/relationships/slide" Target="/ppt/slides/slide2.xml" Id="R15f47c190f9b4262" /><Relationship Type="http://schemas.openxmlformats.org/officeDocument/2006/relationships/slide" Target="/ppt/slides/slide3.xml" Id="R104234bdb8ac4fd5" /><Relationship Type="http://schemas.openxmlformats.org/officeDocument/2006/relationships/slide" Target="/ppt/slides/slide4.xml" Id="Rea291f2e07014505" /><Relationship Type="http://schemas.openxmlformats.org/officeDocument/2006/relationships/slide" Target="/ppt/slides/slide5.xml" Id="Ra9a9b505c5c14a5a" /><Relationship Type="http://schemas.openxmlformats.org/officeDocument/2006/relationships/slide" Target="/ppt/slides/slide6.xml" Id="R910a56ff4cb34b23" /><Relationship Type="http://schemas.openxmlformats.org/officeDocument/2006/relationships/slide" Target="/ppt/slides/slide7.xml" Id="R0e9c8e790a5b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fd6d7260d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136c28af48b9" /><Relationship Type="http://schemas.openxmlformats.org/officeDocument/2006/relationships/theme" Target="/ppt/slideMasters/theme/theme1.xml" Id="R730377f96cb8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c136c28af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f7af8ca1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64838e40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2a7fdb1a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70decd92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32f7fdbc6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139a23175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37a841bb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ERLING DIDRIKSEN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