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661306bf0e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c5677b7cc48c4"/>
  </p:sldMasterIdLst>
  <p:sldIdLst>
    <p:sldId xmlns:r="http://schemas.openxmlformats.org/officeDocument/2006/relationships" id="256" r:id="R9251043d08994cd6"/>
    <p:sldId xmlns:r="http://schemas.openxmlformats.org/officeDocument/2006/relationships" id="257" r:id="Rbf91b555d32f4eed"/>
    <p:sldId xmlns:r="http://schemas.openxmlformats.org/officeDocument/2006/relationships" id="258" r:id="R4b92e50a5b8943f3"/>
    <p:sldId xmlns:r="http://schemas.openxmlformats.org/officeDocument/2006/relationships" id="259" r:id="R773f7a43bc6a4181"/>
    <p:sldId xmlns:r="http://schemas.openxmlformats.org/officeDocument/2006/relationships" id="260" r:id="R88709c80a9b24281"/>
    <p:sldId xmlns:r="http://schemas.openxmlformats.org/officeDocument/2006/relationships" id="261" r:id="R6c176b70990f4d25"/>
    <p:sldId xmlns:r="http://schemas.openxmlformats.org/officeDocument/2006/relationships" id="262" r:id="Rd6e4e0fbca74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c5677b7cc48c4" /><Relationship Type="http://schemas.openxmlformats.org/officeDocument/2006/relationships/slide" Target="/ppt/slides/slide1.xml" Id="R9251043d08994cd6" /><Relationship Type="http://schemas.openxmlformats.org/officeDocument/2006/relationships/slide" Target="/ppt/slides/slide2.xml" Id="Rbf91b555d32f4eed" /><Relationship Type="http://schemas.openxmlformats.org/officeDocument/2006/relationships/slide" Target="/ppt/slides/slide3.xml" Id="R4b92e50a5b8943f3" /><Relationship Type="http://schemas.openxmlformats.org/officeDocument/2006/relationships/slide" Target="/ppt/slides/slide4.xml" Id="R773f7a43bc6a4181" /><Relationship Type="http://schemas.openxmlformats.org/officeDocument/2006/relationships/slide" Target="/ppt/slides/slide5.xml" Id="R88709c80a9b24281" /><Relationship Type="http://schemas.openxmlformats.org/officeDocument/2006/relationships/slide" Target="/ppt/slides/slide6.xml" Id="R6c176b70990f4d25" /><Relationship Type="http://schemas.openxmlformats.org/officeDocument/2006/relationships/slide" Target="/ppt/slides/slide7.xml" Id="Rd6e4e0fbca74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82a37305547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7b1f0915d4104" /><Relationship Type="http://schemas.openxmlformats.org/officeDocument/2006/relationships/theme" Target="/ppt/slideMasters/theme/theme1.xml" Id="Rf26dd21dab5945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b7b1f0915d41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c907830a4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929f17f1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c8b53e515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5fd1eb0f8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2bda5559443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72bad69a241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35a67d247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BERESI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BERESI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2 788 085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5 093 611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INGE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996 761 207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BERESI AS</a:t>
            </a:r>
          </a:p>
        </p:txBody>
      </p:sp>
    </p:spTree>
  </p:cSld>
  <p:clrMapOvr>
    <a:masterClrMapping xmlns:a="http://schemas.openxmlformats.org/drawingml/2006/main"/>
  </p:clrMapOvr>
</p:sld>
</file>