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8b927b3a604e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721e0c606440c3"/>
  </p:sldMasterIdLst>
  <p:sldIdLst>
    <p:sldId xmlns:r="http://schemas.openxmlformats.org/officeDocument/2006/relationships" id="256" r:id="R216e8ed432314151"/>
    <p:sldId xmlns:r="http://schemas.openxmlformats.org/officeDocument/2006/relationships" id="257" r:id="R334b76ff50de48ad"/>
    <p:sldId xmlns:r="http://schemas.openxmlformats.org/officeDocument/2006/relationships" id="258" r:id="Rdb6b070b40424bef"/>
    <p:sldId xmlns:r="http://schemas.openxmlformats.org/officeDocument/2006/relationships" id="259" r:id="Rb940b1a3dac24994"/>
    <p:sldId xmlns:r="http://schemas.openxmlformats.org/officeDocument/2006/relationships" id="260" r:id="R3a8281f20262497a"/>
    <p:sldId xmlns:r="http://schemas.openxmlformats.org/officeDocument/2006/relationships" id="261" r:id="Rae27307b4bfe4b3b"/>
    <p:sldId xmlns:r="http://schemas.openxmlformats.org/officeDocument/2006/relationships" id="262" r:id="Ra6415788ab5140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721e0c606440c3" /><Relationship Type="http://schemas.openxmlformats.org/officeDocument/2006/relationships/slide" Target="/ppt/slides/slide1.xml" Id="R216e8ed432314151" /><Relationship Type="http://schemas.openxmlformats.org/officeDocument/2006/relationships/slide" Target="/ppt/slides/slide2.xml" Id="R334b76ff50de48ad" /><Relationship Type="http://schemas.openxmlformats.org/officeDocument/2006/relationships/slide" Target="/ppt/slides/slide3.xml" Id="Rdb6b070b40424bef" /><Relationship Type="http://schemas.openxmlformats.org/officeDocument/2006/relationships/slide" Target="/ppt/slides/slide4.xml" Id="Rb940b1a3dac24994" /><Relationship Type="http://schemas.openxmlformats.org/officeDocument/2006/relationships/slide" Target="/ppt/slides/slide5.xml" Id="R3a8281f20262497a" /><Relationship Type="http://schemas.openxmlformats.org/officeDocument/2006/relationships/slide" Target="/ppt/slides/slide6.xml" Id="Rae27307b4bfe4b3b" /><Relationship Type="http://schemas.openxmlformats.org/officeDocument/2006/relationships/slide" Target="/ppt/slides/slide7.xml" Id="Ra6415788ab5140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b8f69e262849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b57693f534288" /><Relationship Type="http://schemas.openxmlformats.org/officeDocument/2006/relationships/theme" Target="/ppt/slideMasters/theme/theme1.xml" Id="R5209977a5b5247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1b57693f5342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2918895f24a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b8b55d7ec4a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40eb373d84f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f5fa44ca949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92ad704074f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0ca5aed4b46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1e815ba444b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SOBER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SOBER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53 903 198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52 520 097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46 919 644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182 042 671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247 972 095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I NORGE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LØRENSKOG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LOUISE WESTBYS FOND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JUVENTE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OSLO, AKERHUS OG ØSTFOLD KRETS AV  –  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hallvard@digitanse.no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996 727 149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