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40c4e12fd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a09083258466f"/>
  </p:sldMasterIdLst>
  <p:sldIdLst>
    <p:sldId xmlns:r="http://schemas.openxmlformats.org/officeDocument/2006/relationships" id="256" r:id="R3a8ce4bbcda34b0a"/>
    <p:sldId xmlns:r="http://schemas.openxmlformats.org/officeDocument/2006/relationships" id="257" r:id="R5162732f80714aea"/>
    <p:sldId xmlns:r="http://schemas.openxmlformats.org/officeDocument/2006/relationships" id="258" r:id="Rcc0563fe97ac4cb9"/>
    <p:sldId xmlns:r="http://schemas.openxmlformats.org/officeDocument/2006/relationships" id="259" r:id="R29eaaa60bb154cfc"/>
    <p:sldId xmlns:r="http://schemas.openxmlformats.org/officeDocument/2006/relationships" id="260" r:id="Rb1a2fe904802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a09083258466f" /><Relationship Type="http://schemas.openxmlformats.org/officeDocument/2006/relationships/slide" Target="/ppt/slides/slide1.xml" Id="R3a8ce4bbcda34b0a" /><Relationship Type="http://schemas.openxmlformats.org/officeDocument/2006/relationships/slide" Target="/ppt/slides/slide2.xml" Id="R5162732f80714aea" /><Relationship Type="http://schemas.openxmlformats.org/officeDocument/2006/relationships/slide" Target="/ppt/slides/slide3.xml" Id="Rcc0563fe97ac4cb9" /><Relationship Type="http://schemas.openxmlformats.org/officeDocument/2006/relationships/slide" Target="/ppt/slides/slide4.xml" Id="R29eaaa60bb154cfc" /><Relationship Type="http://schemas.openxmlformats.org/officeDocument/2006/relationships/slide" Target="/ppt/slides/slide5.xml" Id="Rb1a2fe904802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56db8aee0d4b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5ee9c05b54b5b" /><Relationship Type="http://schemas.openxmlformats.org/officeDocument/2006/relationships/theme" Target="/ppt/slideMasters/theme/theme1.xml" Id="Rac76d380320e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c5ee9c05b5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1c818a233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951e7d1d0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c8b8b8763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ba9676eff48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faba56383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OPPEGÅRD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OPPEGÅRD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Bjørg Carstedt Midtbø Sørli, Vardeveien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996 700 186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OPPEGÅRD</a:t>
            </a:r>
          </a:p>
        </p:txBody>
      </p:sp>
    </p:spTree>
  </p:cSld>
  <p:clrMapOvr>
    <a:masterClrMapping xmlns:a="http://schemas.openxmlformats.org/drawingml/2006/main"/>
  </p:clrMapOvr>
</p:sld>
</file>