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e28eaa030bb4de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93a153b26734a4a"/>
  </p:sldMasterIdLst>
  <p:sldIdLst>
    <p:sldId xmlns:r="http://schemas.openxmlformats.org/officeDocument/2006/relationships" id="256" r:id="R28207ec8f97d4d78"/>
    <p:sldId xmlns:r="http://schemas.openxmlformats.org/officeDocument/2006/relationships" id="257" r:id="R135497a6bb464236"/>
    <p:sldId xmlns:r="http://schemas.openxmlformats.org/officeDocument/2006/relationships" id="258" r:id="Rf94b6b4118164a9f"/>
    <p:sldId xmlns:r="http://schemas.openxmlformats.org/officeDocument/2006/relationships" id="259" r:id="R4a3d4761c1264252"/>
    <p:sldId xmlns:r="http://schemas.openxmlformats.org/officeDocument/2006/relationships" id="260" r:id="R318527e1df1d4420"/>
    <p:sldId xmlns:r="http://schemas.openxmlformats.org/officeDocument/2006/relationships" id="261" r:id="Rf3d84a1a0675441a"/>
    <p:sldId xmlns:r="http://schemas.openxmlformats.org/officeDocument/2006/relationships" id="262" r:id="Re865b885870f463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93a153b26734a4a" /><Relationship Type="http://schemas.openxmlformats.org/officeDocument/2006/relationships/slide" Target="/ppt/slides/slide1.xml" Id="R28207ec8f97d4d78" /><Relationship Type="http://schemas.openxmlformats.org/officeDocument/2006/relationships/slide" Target="/ppt/slides/slide2.xml" Id="R135497a6bb464236" /><Relationship Type="http://schemas.openxmlformats.org/officeDocument/2006/relationships/slide" Target="/ppt/slides/slide3.xml" Id="Rf94b6b4118164a9f" /><Relationship Type="http://schemas.openxmlformats.org/officeDocument/2006/relationships/slide" Target="/ppt/slides/slide4.xml" Id="R4a3d4761c1264252" /><Relationship Type="http://schemas.openxmlformats.org/officeDocument/2006/relationships/slide" Target="/ppt/slides/slide5.xml" Id="R318527e1df1d4420" /><Relationship Type="http://schemas.openxmlformats.org/officeDocument/2006/relationships/slide" Target="/ppt/slides/slide6.xml" Id="Rf3d84a1a0675441a" /><Relationship Type="http://schemas.openxmlformats.org/officeDocument/2006/relationships/slide" Target="/ppt/slides/slide7.xml" Id="Re865b885870f463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e43e161cdf2451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d02838c0784aa4" /><Relationship Type="http://schemas.openxmlformats.org/officeDocument/2006/relationships/theme" Target="/ppt/slideMasters/theme/theme1.xml" Id="R5883a008b42c489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6d02838c0784aa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924d07ec4143a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90eb68d792400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c4e7ebd02e499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c298bdd3074b6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f96061e2b14c9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812275837c4e3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7b50d53ea149b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AVAL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AVAL AS ble etablert [år] og holder til i Rådal.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21 569 652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2 712 716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2 284 779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1 597 472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8 188 606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CALCULO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Laguneveien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5239 Rådal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11 60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post@aval.no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www.aval.no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996 679 721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AVAL AS</a:t>
            </a:r>
          </a:p>
        </p:txBody>
      </p:sp>
    </p:spTree>
  </p:cSld>
  <p:clrMapOvr>
    <a:masterClrMapping xmlns:a="http://schemas.openxmlformats.org/drawingml/2006/main"/>
  </p:clrMapOvr>
</p:sld>
</file>