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4eceac80ed4d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c0f8702d35417f"/>
  </p:sldMasterIdLst>
  <p:sldIdLst>
    <p:sldId xmlns:r="http://schemas.openxmlformats.org/officeDocument/2006/relationships" id="256" r:id="R50c834721a7540e8"/>
    <p:sldId xmlns:r="http://schemas.openxmlformats.org/officeDocument/2006/relationships" id="257" r:id="R696fd8df2e3b4e32"/>
    <p:sldId xmlns:r="http://schemas.openxmlformats.org/officeDocument/2006/relationships" id="258" r:id="R0f327abe4f10447c"/>
    <p:sldId xmlns:r="http://schemas.openxmlformats.org/officeDocument/2006/relationships" id="259" r:id="R4277a58453944802"/>
    <p:sldId xmlns:r="http://schemas.openxmlformats.org/officeDocument/2006/relationships" id="260" r:id="R60f4daf0cd90419c"/>
    <p:sldId xmlns:r="http://schemas.openxmlformats.org/officeDocument/2006/relationships" id="261" r:id="Rd71bee0388cc437a"/>
    <p:sldId xmlns:r="http://schemas.openxmlformats.org/officeDocument/2006/relationships" id="262" r:id="Rc1b0bd39f6f446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0f8702d35417f" /><Relationship Type="http://schemas.openxmlformats.org/officeDocument/2006/relationships/slide" Target="/ppt/slides/slide1.xml" Id="R50c834721a7540e8" /><Relationship Type="http://schemas.openxmlformats.org/officeDocument/2006/relationships/slide" Target="/ppt/slides/slide2.xml" Id="R696fd8df2e3b4e32" /><Relationship Type="http://schemas.openxmlformats.org/officeDocument/2006/relationships/slide" Target="/ppt/slides/slide3.xml" Id="R0f327abe4f10447c" /><Relationship Type="http://schemas.openxmlformats.org/officeDocument/2006/relationships/slide" Target="/ppt/slides/slide4.xml" Id="R4277a58453944802" /><Relationship Type="http://schemas.openxmlformats.org/officeDocument/2006/relationships/slide" Target="/ppt/slides/slide5.xml" Id="R60f4daf0cd90419c" /><Relationship Type="http://schemas.openxmlformats.org/officeDocument/2006/relationships/slide" Target="/ppt/slides/slide6.xml" Id="Rd71bee0388cc437a" /><Relationship Type="http://schemas.openxmlformats.org/officeDocument/2006/relationships/slide" Target="/ppt/slides/slide7.xml" Id="Rc1b0bd39f6f446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02a87c73a4e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9ba56cf1d4e1f" /><Relationship Type="http://schemas.openxmlformats.org/officeDocument/2006/relationships/theme" Target="/ppt/slideMasters/theme/theme1.xml" Id="Rb218bedd26e5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9ba56cf1d4e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f4be27404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751b29990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96f4e7cda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b97402402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4fbbefa6c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fd8c1626a45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10578f36146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213 796 972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253 031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2 832 202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73 793 163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&amp; BIRKELAND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Ekrene Næringspark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86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post@birkelandmaskin.no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www.birkelandmaskin.no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996 662 292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