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354b1b7f0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0665c73e2e462e"/>
  </p:sldMasterIdLst>
  <p:sldIdLst>
    <p:sldId xmlns:r="http://schemas.openxmlformats.org/officeDocument/2006/relationships" id="256" r:id="R10f70cdd550c4203"/>
    <p:sldId xmlns:r="http://schemas.openxmlformats.org/officeDocument/2006/relationships" id="257" r:id="Redbd127e83e74e7e"/>
    <p:sldId xmlns:r="http://schemas.openxmlformats.org/officeDocument/2006/relationships" id="258" r:id="R830bfe8960314082"/>
    <p:sldId xmlns:r="http://schemas.openxmlformats.org/officeDocument/2006/relationships" id="259" r:id="R128d0e6b6aa048f5"/>
    <p:sldId xmlns:r="http://schemas.openxmlformats.org/officeDocument/2006/relationships" id="260" r:id="R2b14b66733964b63"/>
    <p:sldId xmlns:r="http://schemas.openxmlformats.org/officeDocument/2006/relationships" id="261" r:id="R08c1b358ec9d4b20"/>
    <p:sldId xmlns:r="http://schemas.openxmlformats.org/officeDocument/2006/relationships" id="262" r:id="R751c381ea47b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665c73e2e462e" /><Relationship Type="http://schemas.openxmlformats.org/officeDocument/2006/relationships/slide" Target="/ppt/slides/slide1.xml" Id="R10f70cdd550c4203" /><Relationship Type="http://schemas.openxmlformats.org/officeDocument/2006/relationships/slide" Target="/ppt/slides/slide2.xml" Id="Redbd127e83e74e7e" /><Relationship Type="http://schemas.openxmlformats.org/officeDocument/2006/relationships/slide" Target="/ppt/slides/slide3.xml" Id="R830bfe8960314082" /><Relationship Type="http://schemas.openxmlformats.org/officeDocument/2006/relationships/slide" Target="/ppt/slides/slide4.xml" Id="R128d0e6b6aa048f5" /><Relationship Type="http://schemas.openxmlformats.org/officeDocument/2006/relationships/slide" Target="/ppt/slides/slide5.xml" Id="R2b14b66733964b63" /><Relationship Type="http://schemas.openxmlformats.org/officeDocument/2006/relationships/slide" Target="/ppt/slides/slide6.xml" Id="R08c1b358ec9d4b20" /><Relationship Type="http://schemas.openxmlformats.org/officeDocument/2006/relationships/slide" Target="/ppt/slides/slide7.xml" Id="R751c381ea47b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396f71b0244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1c2c5d6ba430c" /><Relationship Type="http://schemas.openxmlformats.org/officeDocument/2006/relationships/theme" Target="/ppt/slideMasters/theme/theme1.xml" Id="R387283f02a2b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1c2c5d6ba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f2d36b8b2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e86d6623b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b93a76d5e4a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0511eb788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930a81926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c8a5cc1e4e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5384e0f24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38 445 599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39 924 500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KAI PEDER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Stjørdølavegen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996 662 268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