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57006e9340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a879aeda442cb"/>
  </p:sldMasterIdLst>
  <p:sldIdLst>
    <p:sldId xmlns:r="http://schemas.openxmlformats.org/officeDocument/2006/relationships" id="256" r:id="R25f83758c7924c5a"/>
    <p:sldId xmlns:r="http://schemas.openxmlformats.org/officeDocument/2006/relationships" id="257" r:id="Rb6ba5d943b4c48ef"/>
    <p:sldId xmlns:r="http://schemas.openxmlformats.org/officeDocument/2006/relationships" id="258" r:id="Rb384cadc821a4b63"/>
    <p:sldId xmlns:r="http://schemas.openxmlformats.org/officeDocument/2006/relationships" id="259" r:id="R374012f698a94185"/>
    <p:sldId xmlns:r="http://schemas.openxmlformats.org/officeDocument/2006/relationships" id="260" r:id="R09ca222d8d724d39"/>
    <p:sldId xmlns:r="http://schemas.openxmlformats.org/officeDocument/2006/relationships" id="261" r:id="R5c409c5903b043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a879aeda442cb" /><Relationship Type="http://schemas.openxmlformats.org/officeDocument/2006/relationships/slide" Target="/ppt/slides/slide1.xml" Id="R25f83758c7924c5a" /><Relationship Type="http://schemas.openxmlformats.org/officeDocument/2006/relationships/slide" Target="/ppt/slides/slide2.xml" Id="Rb6ba5d943b4c48ef" /><Relationship Type="http://schemas.openxmlformats.org/officeDocument/2006/relationships/slide" Target="/ppt/slides/slide3.xml" Id="Rb384cadc821a4b63" /><Relationship Type="http://schemas.openxmlformats.org/officeDocument/2006/relationships/slide" Target="/ppt/slides/slide4.xml" Id="R374012f698a94185" /><Relationship Type="http://schemas.openxmlformats.org/officeDocument/2006/relationships/slide" Target="/ppt/slides/slide5.xml" Id="R09ca222d8d724d39" /><Relationship Type="http://schemas.openxmlformats.org/officeDocument/2006/relationships/slide" Target="/ppt/slides/slide6.xml" Id="R5c409c5903b043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c8a771f44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67ecb8df4428b" /><Relationship Type="http://schemas.openxmlformats.org/officeDocument/2006/relationships/theme" Target="/ppt/slideMasters/theme/theme1.xml" Id="Ra703bb072cef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67ecb8df442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95d752b4b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63ce3c1dc4f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40cd6ea7e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39b8a265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4b142c5d6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3295523bc48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Stjørdølavegen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