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8ffac01b054c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2f0918fc2d4951"/>
  </p:sldMasterIdLst>
  <p:sldIdLst>
    <p:sldId xmlns:r="http://schemas.openxmlformats.org/officeDocument/2006/relationships" id="256" r:id="R38b0d8119563410e"/>
    <p:sldId xmlns:r="http://schemas.openxmlformats.org/officeDocument/2006/relationships" id="257" r:id="Ra944882159984d75"/>
    <p:sldId xmlns:r="http://schemas.openxmlformats.org/officeDocument/2006/relationships" id="258" r:id="Rb991ce226a8f4dcb"/>
    <p:sldId xmlns:r="http://schemas.openxmlformats.org/officeDocument/2006/relationships" id="259" r:id="Rabdcbe5b16ad47ea"/>
    <p:sldId xmlns:r="http://schemas.openxmlformats.org/officeDocument/2006/relationships" id="260" r:id="R8997dac481dc4f2c"/>
    <p:sldId xmlns:r="http://schemas.openxmlformats.org/officeDocument/2006/relationships" id="261" r:id="R9c1681e835714f50"/>
    <p:sldId xmlns:r="http://schemas.openxmlformats.org/officeDocument/2006/relationships" id="262" r:id="Rf0331012e88641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f0918fc2d4951" /><Relationship Type="http://schemas.openxmlformats.org/officeDocument/2006/relationships/slide" Target="/ppt/slides/slide1.xml" Id="R38b0d8119563410e" /><Relationship Type="http://schemas.openxmlformats.org/officeDocument/2006/relationships/slide" Target="/ppt/slides/slide2.xml" Id="Ra944882159984d75" /><Relationship Type="http://schemas.openxmlformats.org/officeDocument/2006/relationships/slide" Target="/ppt/slides/slide3.xml" Id="Rb991ce226a8f4dcb" /><Relationship Type="http://schemas.openxmlformats.org/officeDocument/2006/relationships/slide" Target="/ppt/slides/slide4.xml" Id="Rabdcbe5b16ad47ea" /><Relationship Type="http://schemas.openxmlformats.org/officeDocument/2006/relationships/slide" Target="/ppt/slides/slide5.xml" Id="R8997dac481dc4f2c" /><Relationship Type="http://schemas.openxmlformats.org/officeDocument/2006/relationships/slide" Target="/ppt/slides/slide6.xml" Id="R9c1681e835714f50" /><Relationship Type="http://schemas.openxmlformats.org/officeDocument/2006/relationships/slide" Target="/ppt/slides/slide7.xml" Id="Rf0331012e88641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2de42d3dd4a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b940d65724119" /><Relationship Type="http://schemas.openxmlformats.org/officeDocument/2006/relationships/theme" Target="/ppt/slideMasters/theme/theme1.xml" Id="Rf965f212004440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7b940d657241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f33bb32674f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f5e580c9a4f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077724fae46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3d3a0bfe647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be9ff54bf41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bf840e6a743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b189c15ab4e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TJERNSLIEN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TJERNSLIEN AS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673 037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LØVBRØTTE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Ålsvegen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996 644 928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