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e6e5734d3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096e34d1641a1"/>
  </p:sldMasterIdLst>
  <p:sldIdLst>
    <p:sldId xmlns:r="http://schemas.openxmlformats.org/officeDocument/2006/relationships" id="256" r:id="R52ec24df53924c3e"/>
    <p:sldId xmlns:r="http://schemas.openxmlformats.org/officeDocument/2006/relationships" id="257" r:id="Red980e41741a4d73"/>
    <p:sldId xmlns:r="http://schemas.openxmlformats.org/officeDocument/2006/relationships" id="258" r:id="R13a2b67fd03c4a98"/>
    <p:sldId xmlns:r="http://schemas.openxmlformats.org/officeDocument/2006/relationships" id="259" r:id="R5d9e4bb61c6b4e0f"/>
    <p:sldId xmlns:r="http://schemas.openxmlformats.org/officeDocument/2006/relationships" id="260" r:id="R3af9e7d0bd134b14"/>
    <p:sldId xmlns:r="http://schemas.openxmlformats.org/officeDocument/2006/relationships" id="261" r:id="Ra526d6e991a14a49"/>
    <p:sldId xmlns:r="http://schemas.openxmlformats.org/officeDocument/2006/relationships" id="262" r:id="R78e9e6058ad2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096e34d1641a1" /><Relationship Type="http://schemas.openxmlformats.org/officeDocument/2006/relationships/slide" Target="/ppt/slides/slide1.xml" Id="R52ec24df53924c3e" /><Relationship Type="http://schemas.openxmlformats.org/officeDocument/2006/relationships/slide" Target="/ppt/slides/slide2.xml" Id="Red980e41741a4d73" /><Relationship Type="http://schemas.openxmlformats.org/officeDocument/2006/relationships/slide" Target="/ppt/slides/slide3.xml" Id="R13a2b67fd03c4a98" /><Relationship Type="http://schemas.openxmlformats.org/officeDocument/2006/relationships/slide" Target="/ppt/slides/slide4.xml" Id="R5d9e4bb61c6b4e0f" /><Relationship Type="http://schemas.openxmlformats.org/officeDocument/2006/relationships/slide" Target="/ppt/slides/slide5.xml" Id="R3af9e7d0bd134b14" /><Relationship Type="http://schemas.openxmlformats.org/officeDocument/2006/relationships/slide" Target="/ppt/slides/slide6.xml" Id="Ra526d6e991a14a49" /><Relationship Type="http://schemas.openxmlformats.org/officeDocument/2006/relationships/slide" Target="/ppt/slides/slide7.xml" Id="R78e9e6058ad2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3bbf9c24b48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44a9e00b497b" /><Relationship Type="http://schemas.openxmlformats.org/officeDocument/2006/relationships/theme" Target="/ppt/slideMasters/theme/theme1.xml" Id="Re664abd617c9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244a9e00b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bedc2fd6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030a4480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32ab97ad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8e8c685d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d048f345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b175fa5b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63cb1479f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HALLSTEIN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996 635 937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