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a51930eda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cab9107e0428b"/>
  </p:sldMasterIdLst>
  <p:sldIdLst>
    <p:sldId xmlns:r="http://schemas.openxmlformats.org/officeDocument/2006/relationships" id="256" r:id="Rb399a7525e424f2b"/>
    <p:sldId xmlns:r="http://schemas.openxmlformats.org/officeDocument/2006/relationships" id="257" r:id="Rb50bdd2a05b44155"/>
    <p:sldId xmlns:r="http://schemas.openxmlformats.org/officeDocument/2006/relationships" id="258" r:id="Rea6f4fda0f814a45"/>
    <p:sldId xmlns:r="http://schemas.openxmlformats.org/officeDocument/2006/relationships" id="259" r:id="R5708c956413a4a14"/>
    <p:sldId xmlns:r="http://schemas.openxmlformats.org/officeDocument/2006/relationships" id="260" r:id="Rb521f0c04fe843df"/>
    <p:sldId xmlns:r="http://schemas.openxmlformats.org/officeDocument/2006/relationships" id="261" r:id="Rd76f04c8b9f046c2"/>
    <p:sldId xmlns:r="http://schemas.openxmlformats.org/officeDocument/2006/relationships" id="262" r:id="Re59d75477c38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cab9107e0428b" /><Relationship Type="http://schemas.openxmlformats.org/officeDocument/2006/relationships/slide" Target="/ppt/slides/slide1.xml" Id="Rb399a7525e424f2b" /><Relationship Type="http://schemas.openxmlformats.org/officeDocument/2006/relationships/slide" Target="/ppt/slides/slide2.xml" Id="Rb50bdd2a05b44155" /><Relationship Type="http://schemas.openxmlformats.org/officeDocument/2006/relationships/slide" Target="/ppt/slides/slide3.xml" Id="Rea6f4fda0f814a45" /><Relationship Type="http://schemas.openxmlformats.org/officeDocument/2006/relationships/slide" Target="/ppt/slides/slide4.xml" Id="R5708c956413a4a14" /><Relationship Type="http://schemas.openxmlformats.org/officeDocument/2006/relationships/slide" Target="/ppt/slides/slide5.xml" Id="Rb521f0c04fe843df" /><Relationship Type="http://schemas.openxmlformats.org/officeDocument/2006/relationships/slide" Target="/ppt/slides/slide6.xml" Id="Rd76f04c8b9f046c2" /><Relationship Type="http://schemas.openxmlformats.org/officeDocument/2006/relationships/slide" Target="/ppt/slides/slide7.xml" Id="Re59d75477c38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56eccf44c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c9505f4704f2e" /><Relationship Type="http://schemas.openxmlformats.org/officeDocument/2006/relationships/theme" Target="/ppt/slideMasters/theme/theme1.xml" Id="Re0a96243c89c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c9505f470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746e8425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e48753cf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679f15f47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9807744b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a7ca36190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c999e9c9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aa0a1380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FURELID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