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94c19409ef42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d1bafbffc8462c"/>
  </p:sldMasterIdLst>
  <p:sldIdLst>
    <p:sldId xmlns:r="http://schemas.openxmlformats.org/officeDocument/2006/relationships" id="256" r:id="R98cfeb7c0fe343ca"/>
    <p:sldId xmlns:r="http://schemas.openxmlformats.org/officeDocument/2006/relationships" id="257" r:id="R14736d4c3d8b4f41"/>
    <p:sldId xmlns:r="http://schemas.openxmlformats.org/officeDocument/2006/relationships" id="258" r:id="R47992a80ce7d449b"/>
    <p:sldId xmlns:r="http://schemas.openxmlformats.org/officeDocument/2006/relationships" id="259" r:id="R0571af9967ee45cb"/>
    <p:sldId xmlns:r="http://schemas.openxmlformats.org/officeDocument/2006/relationships" id="260" r:id="R4b3aa7734d894ec1"/>
    <p:sldId xmlns:r="http://schemas.openxmlformats.org/officeDocument/2006/relationships" id="261" r:id="Rd0e1d3587b3743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1bafbffc8462c" /><Relationship Type="http://schemas.openxmlformats.org/officeDocument/2006/relationships/slide" Target="/ppt/slides/slide1.xml" Id="R98cfeb7c0fe343ca" /><Relationship Type="http://schemas.openxmlformats.org/officeDocument/2006/relationships/slide" Target="/ppt/slides/slide2.xml" Id="R14736d4c3d8b4f41" /><Relationship Type="http://schemas.openxmlformats.org/officeDocument/2006/relationships/slide" Target="/ppt/slides/slide3.xml" Id="R47992a80ce7d449b" /><Relationship Type="http://schemas.openxmlformats.org/officeDocument/2006/relationships/slide" Target="/ppt/slides/slide4.xml" Id="R0571af9967ee45cb" /><Relationship Type="http://schemas.openxmlformats.org/officeDocument/2006/relationships/slide" Target="/ppt/slides/slide5.xml" Id="R4b3aa7734d894ec1" /><Relationship Type="http://schemas.openxmlformats.org/officeDocument/2006/relationships/slide" Target="/ppt/slides/slide6.xml" Id="Rd0e1d3587b3743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f0b67fe2b04f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f7756de0545a7" /><Relationship Type="http://schemas.openxmlformats.org/officeDocument/2006/relationships/theme" Target="/ppt/slideMasters/theme/theme1.xml" Id="Ra772b35aab2447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5f7756de0545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c3f98699742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955af58184f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80e60dc5347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97b4348f247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719d7278c4e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31955a83244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KRISTJANSDOTTIR STATSAUTORISERT REGNSKAPSFØRER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KRISTJANSDOTTIR STATSAUTORISERT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KRISTJANSDOTTIR STATSAUTORISERT REGNSKAPSFØRER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KRISTJANSDOTTIR STATSAUTORISERT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KRISTJANSDOTTIR STATSAUTORISERT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KRISTJANSDOTTIR STATSAUTORISERT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948 559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353 223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402 628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KRISTJANSDOTTIR STATSAUTORISERT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72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996 598 039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KRISTJANSDOTTIR STATSAUTORISERT REGNSKAPSFØRER</a:t>
            </a:r>
          </a:p>
        </p:txBody>
      </p:sp>
    </p:spTree>
  </p:cSld>
  <p:clrMapOvr>
    <a:masterClrMapping xmlns:a="http://schemas.openxmlformats.org/drawingml/2006/main"/>
  </p:clrMapOvr>
</p:sld>
</file>