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3adc292cd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8e493b90b472e"/>
  </p:sldMasterIdLst>
  <p:sldIdLst>
    <p:sldId xmlns:r="http://schemas.openxmlformats.org/officeDocument/2006/relationships" id="256" r:id="R20fbca942b984c3d"/>
    <p:sldId xmlns:r="http://schemas.openxmlformats.org/officeDocument/2006/relationships" id="257" r:id="Rd47c5a880cd345cc"/>
    <p:sldId xmlns:r="http://schemas.openxmlformats.org/officeDocument/2006/relationships" id="258" r:id="R7c400ddf45674b98"/>
    <p:sldId xmlns:r="http://schemas.openxmlformats.org/officeDocument/2006/relationships" id="259" r:id="Rad1004795b3d4ef5"/>
    <p:sldId xmlns:r="http://schemas.openxmlformats.org/officeDocument/2006/relationships" id="260" r:id="Rfedce9d3079e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8e493b90b472e" /><Relationship Type="http://schemas.openxmlformats.org/officeDocument/2006/relationships/slide" Target="/ppt/slides/slide1.xml" Id="R20fbca942b984c3d" /><Relationship Type="http://schemas.openxmlformats.org/officeDocument/2006/relationships/slide" Target="/ppt/slides/slide2.xml" Id="Rd47c5a880cd345cc" /><Relationship Type="http://schemas.openxmlformats.org/officeDocument/2006/relationships/slide" Target="/ppt/slides/slide3.xml" Id="R7c400ddf45674b98" /><Relationship Type="http://schemas.openxmlformats.org/officeDocument/2006/relationships/slide" Target="/ppt/slides/slide4.xml" Id="Rad1004795b3d4ef5" /><Relationship Type="http://schemas.openxmlformats.org/officeDocument/2006/relationships/slide" Target="/ppt/slides/slide5.xml" Id="Rfedce9d3079e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32022a5c7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51242d2404af2" /><Relationship Type="http://schemas.openxmlformats.org/officeDocument/2006/relationships/theme" Target="/ppt/slideMasters/theme/theme1.xml" Id="Rcc09befdb556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51242d240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85917f0c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82801531a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ee6a2b29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b1863e72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85aabb58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