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15d969920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09572c8544b6b"/>
  </p:sldMasterIdLst>
  <p:sldIdLst>
    <p:sldId xmlns:r="http://schemas.openxmlformats.org/officeDocument/2006/relationships" id="256" r:id="R3a79f277ff744668"/>
    <p:sldId xmlns:r="http://schemas.openxmlformats.org/officeDocument/2006/relationships" id="257" r:id="Re17b253ba1e24d5a"/>
    <p:sldId xmlns:r="http://schemas.openxmlformats.org/officeDocument/2006/relationships" id="258" r:id="R79a423c4b93f4abc"/>
    <p:sldId xmlns:r="http://schemas.openxmlformats.org/officeDocument/2006/relationships" id="259" r:id="R0a7ca92b3b314721"/>
    <p:sldId xmlns:r="http://schemas.openxmlformats.org/officeDocument/2006/relationships" id="260" r:id="R383af27bdaf84b86"/>
    <p:sldId xmlns:r="http://schemas.openxmlformats.org/officeDocument/2006/relationships" id="261" r:id="Rc838282521bd473a"/>
    <p:sldId xmlns:r="http://schemas.openxmlformats.org/officeDocument/2006/relationships" id="262" r:id="R64697f8c1fd4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09572c8544b6b" /><Relationship Type="http://schemas.openxmlformats.org/officeDocument/2006/relationships/slide" Target="/ppt/slides/slide1.xml" Id="R3a79f277ff744668" /><Relationship Type="http://schemas.openxmlformats.org/officeDocument/2006/relationships/slide" Target="/ppt/slides/slide2.xml" Id="Re17b253ba1e24d5a" /><Relationship Type="http://schemas.openxmlformats.org/officeDocument/2006/relationships/slide" Target="/ppt/slides/slide3.xml" Id="R79a423c4b93f4abc" /><Relationship Type="http://schemas.openxmlformats.org/officeDocument/2006/relationships/slide" Target="/ppt/slides/slide4.xml" Id="R0a7ca92b3b314721" /><Relationship Type="http://schemas.openxmlformats.org/officeDocument/2006/relationships/slide" Target="/ppt/slides/slide5.xml" Id="R383af27bdaf84b86" /><Relationship Type="http://schemas.openxmlformats.org/officeDocument/2006/relationships/slide" Target="/ppt/slides/slide6.xml" Id="Rc838282521bd473a" /><Relationship Type="http://schemas.openxmlformats.org/officeDocument/2006/relationships/slide" Target="/ppt/slides/slide7.xml" Id="R64697f8c1fd4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5dea5c485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68d5774de4cff" /><Relationship Type="http://schemas.openxmlformats.org/officeDocument/2006/relationships/theme" Target="/ppt/slideMasters/theme/theme1.xml" Id="Re8842b362283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68d5774de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4ac5bd68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b2075ae7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5c235ae2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0a5bc020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a4d63c61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69033571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4581561b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