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7c90ee240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57a6fef424dd1"/>
  </p:sldMasterIdLst>
  <p:sldIdLst>
    <p:sldId xmlns:r="http://schemas.openxmlformats.org/officeDocument/2006/relationships" id="256" r:id="R78cfd23136844789"/>
    <p:sldId xmlns:r="http://schemas.openxmlformats.org/officeDocument/2006/relationships" id="257" r:id="Recdf684ccfec4127"/>
    <p:sldId xmlns:r="http://schemas.openxmlformats.org/officeDocument/2006/relationships" id="258" r:id="R6ecb7a3667ad4fb0"/>
    <p:sldId xmlns:r="http://schemas.openxmlformats.org/officeDocument/2006/relationships" id="259" r:id="R63d90b8515f746fb"/>
    <p:sldId xmlns:r="http://schemas.openxmlformats.org/officeDocument/2006/relationships" id="260" r:id="R45f0a725661144f6"/>
    <p:sldId xmlns:r="http://schemas.openxmlformats.org/officeDocument/2006/relationships" id="261" r:id="R4fbff2d72d6e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57a6fef424dd1" /><Relationship Type="http://schemas.openxmlformats.org/officeDocument/2006/relationships/slide" Target="/ppt/slides/slide1.xml" Id="R78cfd23136844789" /><Relationship Type="http://schemas.openxmlformats.org/officeDocument/2006/relationships/slide" Target="/ppt/slides/slide2.xml" Id="Recdf684ccfec4127" /><Relationship Type="http://schemas.openxmlformats.org/officeDocument/2006/relationships/slide" Target="/ppt/slides/slide3.xml" Id="R6ecb7a3667ad4fb0" /><Relationship Type="http://schemas.openxmlformats.org/officeDocument/2006/relationships/slide" Target="/ppt/slides/slide4.xml" Id="R63d90b8515f746fb" /><Relationship Type="http://schemas.openxmlformats.org/officeDocument/2006/relationships/slide" Target="/ppt/slides/slide5.xml" Id="R45f0a725661144f6" /><Relationship Type="http://schemas.openxmlformats.org/officeDocument/2006/relationships/slide" Target="/ppt/slides/slide6.xml" Id="R4fbff2d72d6e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fde7531c4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db93710e64eb1" /><Relationship Type="http://schemas.openxmlformats.org/officeDocument/2006/relationships/theme" Target="/ppt/slideMasters/theme/theme1.xml" Id="R8dbcc30e0957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db93710e6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beb4b0a7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1c66c824b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4f4a224d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5c240ff34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990ca7b56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c9d44871d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ROALD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Ljøstadsaga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996 542 297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