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109a7541c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0503abed4422a"/>
  </p:sldMasterIdLst>
  <p:sldIdLst>
    <p:sldId xmlns:r="http://schemas.openxmlformats.org/officeDocument/2006/relationships" id="256" r:id="Rc7ffe98836864e38"/>
    <p:sldId xmlns:r="http://schemas.openxmlformats.org/officeDocument/2006/relationships" id="257" r:id="Rffe6ea4e72e54d92"/>
    <p:sldId xmlns:r="http://schemas.openxmlformats.org/officeDocument/2006/relationships" id="258" r:id="Rdd5ba7681f8d491e"/>
    <p:sldId xmlns:r="http://schemas.openxmlformats.org/officeDocument/2006/relationships" id="259" r:id="R9a59f326da6441df"/>
    <p:sldId xmlns:r="http://schemas.openxmlformats.org/officeDocument/2006/relationships" id="260" r:id="R0e0042fd63364136"/>
    <p:sldId xmlns:r="http://schemas.openxmlformats.org/officeDocument/2006/relationships" id="261" r:id="Rc0bd9d2c74b54705"/>
    <p:sldId xmlns:r="http://schemas.openxmlformats.org/officeDocument/2006/relationships" id="262" r:id="Rf4919cb7e652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0503abed4422a" /><Relationship Type="http://schemas.openxmlformats.org/officeDocument/2006/relationships/slide" Target="/ppt/slides/slide1.xml" Id="Rc7ffe98836864e38" /><Relationship Type="http://schemas.openxmlformats.org/officeDocument/2006/relationships/slide" Target="/ppt/slides/slide2.xml" Id="Rffe6ea4e72e54d92" /><Relationship Type="http://schemas.openxmlformats.org/officeDocument/2006/relationships/slide" Target="/ppt/slides/slide3.xml" Id="Rdd5ba7681f8d491e" /><Relationship Type="http://schemas.openxmlformats.org/officeDocument/2006/relationships/slide" Target="/ppt/slides/slide4.xml" Id="R9a59f326da6441df" /><Relationship Type="http://schemas.openxmlformats.org/officeDocument/2006/relationships/slide" Target="/ppt/slides/slide5.xml" Id="R0e0042fd63364136" /><Relationship Type="http://schemas.openxmlformats.org/officeDocument/2006/relationships/slide" Target="/ppt/slides/slide6.xml" Id="Rc0bd9d2c74b54705" /><Relationship Type="http://schemas.openxmlformats.org/officeDocument/2006/relationships/slide" Target="/ppt/slides/slide7.xml" Id="Rf4919cb7e652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37429ce72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c2a0fe5f749ac" /><Relationship Type="http://schemas.openxmlformats.org/officeDocument/2006/relationships/theme" Target="/ppt/slideMasters/theme/theme1.xml" Id="Rdfa34317c78e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c2a0fe5f7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33851b38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a67f91551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73a2886a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ad7641afd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76189d18341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9600615f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4f4de9905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