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adcc4d58b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0ac62926a54879"/>
  </p:sldMasterIdLst>
  <p:sldIdLst>
    <p:sldId xmlns:r="http://schemas.openxmlformats.org/officeDocument/2006/relationships" id="256" r:id="Rfa7d55f4bca244b6"/>
    <p:sldId xmlns:r="http://schemas.openxmlformats.org/officeDocument/2006/relationships" id="257" r:id="Re2bed571993043d1"/>
    <p:sldId xmlns:r="http://schemas.openxmlformats.org/officeDocument/2006/relationships" id="258" r:id="R5157c9b3a0cb4476"/>
    <p:sldId xmlns:r="http://schemas.openxmlformats.org/officeDocument/2006/relationships" id="259" r:id="Rf4e142bc25f54655"/>
    <p:sldId xmlns:r="http://schemas.openxmlformats.org/officeDocument/2006/relationships" id="260" r:id="R4f71a6ae0bd743dd"/>
    <p:sldId xmlns:r="http://schemas.openxmlformats.org/officeDocument/2006/relationships" id="261" r:id="Raa8c63fd49e6401b"/>
    <p:sldId xmlns:r="http://schemas.openxmlformats.org/officeDocument/2006/relationships" id="262" r:id="R986610f25e9441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ac62926a54879" /><Relationship Type="http://schemas.openxmlformats.org/officeDocument/2006/relationships/slide" Target="/ppt/slides/slide1.xml" Id="Rfa7d55f4bca244b6" /><Relationship Type="http://schemas.openxmlformats.org/officeDocument/2006/relationships/slide" Target="/ppt/slides/slide2.xml" Id="Re2bed571993043d1" /><Relationship Type="http://schemas.openxmlformats.org/officeDocument/2006/relationships/slide" Target="/ppt/slides/slide3.xml" Id="R5157c9b3a0cb4476" /><Relationship Type="http://schemas.openxmlformats.org/officeDocument/2006/relationships/slide" Target="/ppt/slides/slide4.xml" Id="Rf4e142bc25f54655" /><Relationship Type="http://schemas.openxmlformats.org/officeDocument/2006/relationships/slide" Target="/ppt/slides/slide5.xml" Id="R4f71a6ae0bd743dd" /><Relationship Type="http://schemas.openxmlformats.org/officeDocument/2006/relationships/slide" Target="/ppt/slides/slide6.xml" Id="Raa8c63fd49e6401b" /><Relationship Type="http://schemas.openxmlformats.org/officeDocument/2006/relationships/slide" Target="/ppt/slides/slide7.xml" Id="R986610f25e9441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6f05e7247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007465e9d48f2" /><Relationship Type="http://schemas.openxmlformats.org/officeDocument/2006/relationships/theme" Target="/ppt/slideMasters/theme/theme1.xml" Id="R20e7d75a98e4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007465e9d48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f9f6311b8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a89de1ae8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d9d889ec2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ce5a647fb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76125804f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2ed1c7230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3077a2691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ØKONOMI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7 869 876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02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