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7ab298081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02b29b3b94db5"/>
  </p:sldMasterIdLst>
  <p:sldIdLst>
    <p:sldId xmlns:r="http://schemas.openxmlformats.org/officeDocument/2006/relationships" id="256" r:id="R334fe075c8464b96"/>
    <p:sldId xmlns:r="http://schemas.openxmlformats.org/officeDocument/2006/relationships" id="257" r:id="R9d81af975dc44b65"/>
    <p:sldId xmlns:r="http://schemas.openxmlformats.org/officeDocument/2006/relationships" id="258" r:id="Ra20646962f3049b1"/>
    <p:sldId xmlns:r="http://schemas.openxmlformats.org/officeDocument/2006/relationships" id="259" r:id="Ra4c5212c775c4d7e"/>
    <p:sldId xmlns:r="http://schemas.openxmlformats.org/officeDocument/2006/relationships" id="260" r:id="R4b3eb7f5589644c1"/>
    <p:sldId xmlns:r="http://schemas.openxmlformats.org/officeDocument/2006/relationships" id="261" r:id="Re773d89aa91d452b"/>
    <p:sldId xmlns:r="http://schemas.openxmlformats.org/officeDocument/2006/relationships" id="262" r:id="R4c58e5c611b5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02b29b3b94db5" /><Relationship Type="http://schemas.openxmlformats.org/officeDocument/2006/relationships/slide" Target="/ppt/slides/slide1.xml" Id="R334fe075c8464b96" /><Relationship Type="http://schemas.openxmlformats.org/officeDocument/2006/relationships/slide" Target="/ppt/slides/slide2.xml" Id="R9d81af975dc44b65" /><Relationship Type="http://schemas.openxmlformats.org/officeDocument/2006/relationships/slide" Target="/ppt/slides/slide3.xml" Id="Ra20646962f3049b1" /><Relationship Type="http://schemas.openxmlformats.org/officeDocument/2006/relationships/slide" Target="/ppt/slides/slide4.xml" Id="Ra4c5212c775c4d7e" /><Relationship Type="http://schemas.openxmlformats.org/officeDocument/2006/relationships/slide" Target="/ppt/slides/slide5.xml" Id="R4b3eb7f5589644c1" /><Relationship Type="http://schemas.openxmlformats.org/officeDocument/2006/relationships/slide" Target="/ppt/slides/slide6.xml" Id="Re773d89aa91d452b" /><Relationship Type="http://schemas.openxmlformats.org/officeDocument/2006/relationships/slide" Target="/ppt/slides/slide7.xml" Id="R4c58e5c611b5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45af8fa4c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19d83e084fa3" /><Relationship Type="http://schemas.openxmlformats.org/officeDocument/2006/relationships/theme" Target="/ppt/slideMasters/theme/theme1.xml" Id="Rfb64871f77d0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319d83e08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7b3ff928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33d14341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85d0e3e3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06c31bdc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bef2b2765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f3fd4441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9bd044da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