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af92091d564b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64b43e86274907"/>
  </p:sldMasterIdLst>
  <p:sldIdLst>
    <p:sldId xmlns:r="http://schemas.openxmlformats.org/officeDocument/2006/relationships" id="256" r:id="R20d09622a2ee4199"/>
    <p:sldId xmlns:r="http://schemas.openxmlformats.org/officeDocument/2006/relationships" id="257" r:id="R3c33d2f468c34291"/>
    <p:sldId xmlns:r="http://schemas.openxmlformats.org/officeDocument/2006/relationships" id="258" r:id="Ra53de7708c554f2d"/>
    <p:sldId xmlns:r="http://schemas.openxmlformats.org/officeDocument/2006/relationships" id="259" r:id="R413ebf9caa044ce9"/>
    <p:sldId xmlns:r="http://schemas.openxmlformats.org/officeDocument/2006/relationships" id="260" r:id="R0c322ced40d64f26"/>
    <p:sldId xmlns:r="http://schemas.openxmlformats.org/officeDocument/2006/relationships" id="261" r:id="Ra44f722f3f4843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4b43e86274907" /><Relationship Type="http://schemas.openxmlformats.org/officeDocument/2006/relationships/slide" Target="/ppt/slides/slide1.xml" Id="R20d09622a2ee4199" /><Relationship Type="http://schemas.openxmlformats.org/officeDocument/2006/relationships/slide" Target="/ppt/slides/slide2.xml" Id="R3c33d2f468c34291" /><Relationship Type="http://schemas.openxmlformats.org/officeDocument/2006/relationships/slide" Target="/ppt/slides/slide3.xml" Id="Ra53de7708c554f2d" /><Relationship Type="http://schemas.openxmlformats.org/officeDocument/2006/relationships/slide" Target="/ppt/slides/slide4.xml" Id="R413ebf9caa044ce9" /><Relationship Type="http://schemas.openxmlformats.org/officeDocument/2006/relationships/slide" Target="/ppt/slides/slide5.xml" Id="R0c322ced40d64f26" /><Relationship Type="http://schemas.openxmlformats.org/officeDocument/2006/relationships/slide" Target="/ppt/slides/slide6.xml" Id="Ra44f722f3f4843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78e36573849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469bcf8b543a4" /><Relationship Type="http://schemas.openxmlformats.org/officeDocument/2006/relationships/theme" Target="/ppt/slideMasters/theme/theme1.xml" Id="R7331f8b3d793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9469bcf8b543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914b582724a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0dac8d82c41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11a7192a849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92bbe05cc49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d0fad827c47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8b74fe5ba4d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MGI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36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mgi@mgi.no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996 413 764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