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7610e302314b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07b9c1ff6244d5"/>
  </p:sldMasterIdLst>
  <p:sldIdLst>
    <p:sldId xmlns:r="http://schemas.openxmlformats.org/officeDocument/2006/relationships" id="256" r:id="R377689c2908f4ca6"/>
    <p:sldId xmlns:r="http://schemas.openxmlformats.org/officeDocument/2006/relationships" id="257" r:id="R13823c776d7c4512"/>
    <p:sldId xmlns:r="http://schemas.openxmlformats.org/officeDocument/2006/relationships" id="258" r:id="R35425a506ae3480b"/>
    <p:sldId xmlns:r="http://schemas.openxmlformats.org/officeDocument/2006/relationships" id="259" r:id="Rdd8658799b414d7e"/>
    <p:sldId xmlns:r="http://schemas.openxmlformats.org/officeDocument/2006/relationships" id="260" r:id="Rb05786e829d74d34"/>
    <p:sldId xmlns:r="http://schemas.openxmlformats.org/officeDocument/2006/relationships" id="261" r:id="R4e4652cea8314823"/>
    <p:sldId xmlns:r="http://schemas.openxmlformats.org/officeDocument/2006/relationships" id="262" r:id="R60911435f1424c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07b9c1ff6244d5" /><Relationship Type="http://schemas.openxmlformats.org/officeDocument/2006/relationships/slide" Target="/ppt/slides/slide1.xml" Id="R377689c2908f4ca6" /><Relationship Type="http://schemas.openxmlformats.org/officeDocument/2006/relationships/slide" Target="/ppt/slides/slide2.xml" Id="R13823c776d7c4512" /><Relationship Type="http://schemas.openxmlformats.org/officeDocument/2006/relationships/slide" Target="/ppt/slides/slide3.xml" Id="R35425a506ae3480b" /><Relationship Type="http://schemas.openxmlformats.org/officeDocument/2006/relationships/slide" Target="/ppt/slides/slide4.xml" Id="Rdd8658799b414d7e" /><Relationship Type="http://schemas.openxmlformats.org/officeDocument/2006/relationships/slide" Target="/ppt/slides/slide5.xml" Id="Rb05786e829d74d34" /><Relationship Type="http://schemas.openxmlformats.org/officeDocument/2006/relationships/slide" Target="/ppt/slides/slide6.xml" Id="R4e4652cea8314823" /><Relationship Type="http://schemas.openxmlformats.org/officeDocument/2006/relationships/slide" Target="/ppt/slides/slide7.xml" Id="R60911435f1424c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b374c9c3b14b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96a82422f497e" /><Relationship Type="http://schemas.openxmlformats.org/officeDocument/2006/relationships/theme" Target="/ppt/slideMasters/theme/theme1.xml" Id="R67bc3fc4f94942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196a82422f49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f467ff52b46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5399ff54145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35a73914a944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5b25286254f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65df530dd4e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89eb566a449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db1396438044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FOSNA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 REGNSKAP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7 257 110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1 600 172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1 283 687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618 553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3 443 375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NOTAR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EHF 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HENSOL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Siems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fge@fosnaregnskap.no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www.fosnaregnskap.no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996 410 714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FOSNA REGNSKAP AS</a:t>
            </a:r>
          </a:p>
        </p:txBody>
      </p:sp>
    </p:spTree>
  </p:cSld>
  <p:clrMapOvr>
    <a:masterClrMapping xmlns:a="http://schemas.openxmlformats.org/drawingml/2006/main"/>
  </p:clrMapOvr>
</p:sld>
</file>