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e967581af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dec8aae83431f"/>
  </p:sldMasterIdLst>
  <p:sldIdLst>
    <p:sldId xmlns:r="http://schemas.openxmlformats.org/officeDocument/2006/relationships" id="256" r:id="R4faf1401cf4b415e"/>
    <p:sldId xmlns:r="http://schemas.openxmlformats.org/officeDocument/2006/relationships" id="257" r:id="R2f9e6e0d8d90406c"/>
    <p:sldId xmlns:r="http://schemas.openxmlformats.org/officeDocument/2006/relationships" id="258" r:id="R9819556417be49d0"/>
    <p:sldId xmlns:r="http://schemas.openxmlformats.org/officeDocument/2006/relationships" id="259" r:id="R59801a44078f4b38"/>
    <p:sldId xmlns:r="http://schemas.openxmlformats.org/officeDocument/2006/relationships" id="260" r:id="Rf06a1cd711c24227"/>
    <p:sldId xmlns:r="http://schemas.openxmlformats.org/officeDocument/2006/relationships" id="261" r:id="R8f759688baa540c9"/>
    <p:sldId xmlns:r="http://schemas.openxmlformats.org/officeDocument/2006/relationships" id="262" r:id="R3e76e051acce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dec8aae83431f" /><Relationship Type="http://schemas.openxmlformats.org/officeDocument/2006/relationships/slide" Target="/ppt/slides/slide1.xml" Id="R4faf1401cf4b415e" /><Relationship Type="http://schemas.openxmlformats.org/officeDocument/2006/relationships/slide" Target="/ppt/slides/slide2.xml" Id="R2f9e6e0d8d90406c" /><Relationship Type="http://schemas.openxmlformats.org/officeDocument/2006/relationships/slide" Target="/ppt/slides/slide3.xml" Id="R9819556417be49d0" /><Relationship Type="http://schemas.openxmlformats.org/officeDocument/2006/relationships/slide" Target="/ppt/slides/slide4.xml" Id="R59801a44078f4b38" /><Relationship Type="http://schemas.openxmlformats.org/officeDocument/2006/relationships/slide" Target="/ppt/slides/slide5.xml" Id="Rf06a1cd711c24227" /><Relationship Type="http://schemas.openxmlformats.org/officeDocument/2006/relationships/slide" Target="/ppt/slides/slide6.xml" Id="R8f759688baa540c9" /><Relationship Type="http://schemas.openxmlformats.org/officeDocument/2006/relationships/slide" Target="/ppt/slides/slide7.xml" Id="R3e76e051acce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7aa3f9f53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62138bb534615" /><Relationship Type="http://schemas.openxmlformats.org/officeDocument/2006/relationships/theme" Target="/ppt/slideMasters/theme/theme1.xml" Id="Re7440b8137f4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62138bb53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59e9b08a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9063388c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1c34e9473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47cbcb96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284016dd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c62100c73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4b810f48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STUMPF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64 273 431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ROLF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Torridalsveien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