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3598ef66d42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6c07ff90b4330"/>
  </p:sldMasterIdLst>
  <p:sldIdLst>
    <p:sldId xmlns:r="http://schemas.openxmlformats.org/officeDocument/2006/relationships" id="256" r:id="R37f4124775de4c78"/>
    <p:sldId xmlns:r="http://schemas.openxmlformats.org/officeDocument/2006/relationships" id="257" r:id="Rf95fd17ab6bd4c90"/>
    <p:sldId xmlns:r="http://schemas.openxmlformats.org/officeDocument/2006/relationships" id="258" r:id="Rba44b91a434d45fa"/>
    <p:sldId xmlns:r="http://schemas.openxmlformats.org/officeDocument/2006/relationships" id="259" r:id="Rcfc20e50caa740bf"/>
    <p:sldId xmlns:r="http://schemas.openxmlformats.org/officeDocument/2006/relationships" id="260" r:id="Rfcc36e9e03b9404b"/>
    <p:sldId xmlns:r="http://schemas.openxmlformats.org/officeDocument/2006/relationships" id="261" r:id="R423b79233b5c4f4b"/>
    <p:sldId xmlns:r="http://schemas.openxmlformats.org/officeDocument/2006/relationships" id="262" r:id="Rf44c1ea0e5b9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6c07ff90b4330" /><Relationship Type="http://schemas.openxmlformats.org/officeDocument/2006/relationships/slide" Target="/ppt/slides/slide1.xml" Id="R37f4124775de4c78" /><Relationship Type="http://schemas.openxmlformats.org/officeDocument/2006/relationships/slide" Target="/ppt/slides/slide2.xml" Id="Rf95fd17ab6bd4c90" /><Relationship Type="http://schemas.openxmlformats.org/officeDocument/2006/relationships/slide" Target="/ppt/slides/slide3.xml" Id="Rba44b91a434d45fa" /><Relationship Type="http://schemas.openxmlformats.org/officeDocument/2006/relationships/slide" Target="/ppt/slides/slide4.xml" Id="Rcfc20e50caa740bf" /><Relationship Type="http://schemas.openxmlformats.org/officeDocument/2006/relationships/slide" Target="/ppt/slides/slide5.xml" Id="Rfcc36e9e03b9404b" /><Relationship Type="http://schemas.openxmlformats.org/officeDocument/2006/relationships/slide" Target="/ppt/slides/slide6.xml" Id="R423b79233b5c4f4b" /><Relationship Type="http://schemas.openxmlformats.org/officeDocument/2006/relationships/slide" Target="/ppt/slides/slide7.xml" Id="Rf44c1ea0e5b9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20496e98d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d6a2f744d49c9" /><Relationship Type="http://schemas.openxmlformats.org/officeDocument/2006/relationships/theme" Target="/ppt/slideMasters/theme/theme1.xml" Id="R8b0daa6ab7dc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d6a2f744d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4ca6b356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22cd5d7fa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d6d77ef4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bcc8ec0b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2ea7e370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049ebe5ac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6c3bdb42a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O. LØSETH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14 947 000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GEIR ODDVAR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BENTE HILDE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geir.loseth@stokke.com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O. LØSETH AS</a:t>
            </a:r>
          </a:p>
        </p:txBody>
      </p:sp>
    </p:spTree>
  </p:cSld>
  <p:clrMapOvr>
    <a:masterClrMapping xmlns:a="http://schemas.openxmlformats.org/drawingml/2006/main"/>
  </p:clrMapOvr>
</p:sld>
</file>