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832c3bef3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3639c56734f56"/>
  </p:sldMasterIdLst>
  <p:sldIdLst>
    <p:sldId xmlns:r="http://schemas.openxmlformats.org/officeDocument/2006/relationships" id="256" r:id="R21acc533268946c9"/>
    <p:sldId xmlns:r="http://schemas.openxmlformats.org/officeDocument/2006/relationships" id="257" r:id="R186e0ce21e464a14"/>
    <p:sldId xmlns:r="http://schemas.openxmlformats.org/officeDocument/2006/relationships" id="258" r:id="R6205f2f3f2e64867"/>
    <p:sldId xmlns:r="http://schemas.openxmlformats.org/officeDocument/2006/relationships" id="259" r:id="Ra51b23b1e9b14a77"/>
    <p:sldId xmlns:r="http://schemas.openxmlformats.org/officeDocument/2006/relationships" id="260" r:id="Rdb754d3de87a4745"/>
    <p:sldId xmlns:r="http://schemas.openxmlformats.org/officeDocument/2006/relationships" id="261" r:id="Rf40d853287a1429b"/>
    <p:sldId xmlns:r="http://schemas.openxmlformats.org/officeDocument/2006/relationships" id="262" r:id="Rfeb5756347dc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3639c56734f56" /><Relationship Type="http://schemas.openxmlformats.org/officeDocument/2006/relationships/slide" Target="/ppt/slides/slide1.xml" Id="R21acc533268946c9" /><Relationship Type="http://schemas.openxmlformats.org/officeDocument/2006/relationships/slide" Target="/ppt/slides/slide2.xml" Id="R186e0ce21e464a14" /><Relationship Type="http://schemas.openxmlformats.org/officeDocument/2006/relationships/slide" Target="/ppt/slides/slide3.xml" Id="R6205f2f3f2e64867" /><Relationship Type="http://schemas.openxmlformats.org/officeDocument/2006/relationships/slide" Target="/ppt/slides/slide4.xml" Id="Ra51b23b1e9b14a77" /><Relationship Type="http://schemas.openxmlformats.org/officeDocument/2006/relationships/slide" Target="/ppt/slides/slide5.xml" Id="Rdb754d3de87a4745" /><Relationship Type="http://schemas.openxmlformats.org/officeDocument/2006/relationships/slide" Target="/ppt/slides/slide6.xml" Id="Rf40d853287a1429b" /><Relationship Type="http://schemas.openxmlformats.org/officeDocument/2006/relationships/slide" Target="/ppt/slides/slide7.xml" Id="Rfeb5756347dc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bea655991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e30bc8e345ad" /><Relationship Type="http://schemas.openxmlformats.org/officeDocument/2006/relationships/theme" Target="/ppt/slideMasters/theme/theme1.xml" Id="R9ccf4ee86730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8e30bc8e3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bec9e823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b4ca21fa5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afa3e467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62c15473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accc4ac7f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e1b1e3f141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c7395cd5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−228 714 335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2 086 924 121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12 450 474 748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