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b135532d5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e026fef3349fe"/>
  </p:sldMasterIdLst>
  <p:sldIdLst>
    <p:sldId xmlns:r="http://schemas.openxmlformats.org/officeDocument/2006/relationships" id="256" r:id="Rc7b63875df8b42e6"/>
    <p:sldId xmlns:r="http://schemas.openxmlformats.org/officeDocument/2006/relationships" id="257" r:id="R64dc20b104d44d66"/>
    <p:sldId xmlns:r="http://schemas.openxmlformats.org/officeDocument/2006/relationships" id="258" r:id="Rc3354d702455468a"/>
    <p:sldId xmlns:r="http://schemas.openxmlformats.org/officeDocument/2006/relationships" id="259" r:id="R289815769f2b40e4"/>
    <p:sldId xmlns:r="http://schemas.openxmlformats.org/officeDocument/2006/relationships" id="260" r:id="R2fa44e569d834e85"/>
    <p:sldId xmlns:r="http://schemas.openxmlformats.org/officeDocument/2006/relationships" id="261" r:id="R0a95b272a3a74d00"/>
    <p:sldId xmlns:r="http://schemas.openxmlformats.org/officeDocument/2006/relationships" id="262" r:id="R5daa50e5225d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e026fef3349fe" /><Relationship Type="http://schemas.openxmlformats.org/officeDocument/2006/relationships/slide" Target="/ppt/slides/slide1.xml" Id="Rc7b63875df8b42e6" /><Relationship Type="http://schemas.openxmlformats.org/officeDocument/2006/relationships/slide" Target="/ppt/slides/slide2.xml" Id="R64dc20b104d44d66" /><Relationship Type="http://schemas.openxmlformats.org/officeDocument/2006/relationships/slide" Target="/ppt/slides/slide3.xml" Id="Rc3354d702455468a" /><Relationship Type="http://schemas.openxmlformats.org/officeDocument/2006/relationships/slide" Target="/ppt/slides/slide4.xml" Id="R289815769f2b40e4" /><Relationship Type="http://schemas.openxmlformats.org/officeDocument/2006/relationships/slide" Target="/ppt/slides/slide5.xml" Id="R2fa44e569d834e85" /><Relationship Type="http://schemas.openxmlformats.org/officeDocument/2006/relationships/slide" Target="/ppt/slides/slide6.xml" Id="R0a95b272a3a74d00" /><Relationship Type="http://schemas.openxmlformats.org/officeDocument/2006/relationships/slide" Target="/ppt/slides/slide7.xml" Id="R5daa50e5225d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e7665e1ef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17a8a4f24989" /><Relationship Type="http://schemas.openxmlformats.org/officeDocument/2006/relationships/theme" Target="/ppt/slideMasters/theme/theme1.xml" Id="Refe4d073fdb5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517a8a4f2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6934d51b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958c6008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7a5bfc70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14ecbcd7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cdf58da8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985cb70a3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bb1ebed2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DOKK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