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a35e94629b48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81801d48bc451c"/>
  </p:sldMasterIdLst>
  <p:sldIdLst>
    <p:sldId xmlns:r="http://schemas.openxmlformats.org/officeDocument/2006/relationships" id="256" r:id="R52eb400beb5e47cc"/>
    <p:sldId xmlns:r="http://schemas.openxmlformats.org/officeDocument/2006/relationships" id="257" r:id="R204793b410e4436f"/>
    <p:sldId xmlns:r="http://schemas.openxmlformats.org/officeDocument/2006/relationships" id="258" r:id="R7980ec300002485d"/>
    <p:sldId xmlns:r="http://schemas.openxmlformats.org/officeDocument/2006/relationships" id="259" r:id="R256262a7b8f24477"/>
    <p:sldId xmlns:r="http://schemas.openxmlformats.org/officeDocument/2006/relationships" id="260" r:id="Rbe96d2f28fdc47eb"/>
    <p:sldId xmlns:r="http://schemas.openxmlformats.org/officeDocument/2006/relationships" id="261" r:id="Rd4c24b1bc54844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81801d48bc451c" /><Relationship Type="http://schemas.openxmlformats.org/officeDocument/2006/relationships/slide" Target="/ppt/slides/slide1.xml" Id="R52eb400beb5e47cc" /><Relationship Type="http://schemas.openxmlformats.org/officeDocument/2006/relationships/slide" Target="/ppt/slides/slide2.xml" Id="R204793b410e4436f" /><Relationship Type="http://schemas.openxmlformats.org/officeDocument/2006/relationships/slide" Target="/ppt/slides/slide3.xml" Id="R7980ec300002485d" /><Relationship Type="http://schemas.openxmlformats.org/officeDocument/2006/relationships/slide" Target="/ppt/slides/slide4.xml" Id="R256262a7b8f24477" /><Relationship Type="http://schemas.openxmlformats.org/officeDocument/2006/relationships/slide" Target="/ppt/slides/slide5.xml" Id="Rbe96d2f28fdc47eb" /><Relationship Type="http://schemas.openxmlformats.org/officeDocument/2006/relationships/slide" Target="/ppt/slides/slide6.xml" Id="Rd4c24b1bc54844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b0cae963c74f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bb0bf30284cda" /><Relationship Type="http://schemas.openxmlformats.org/officeDocument/2006/relationships/theme" Target="/ppt/slideMasters/theme/theme1.xml" Id="R2a199c23545341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3bb0bf30284c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21e49c97647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8a301eb9346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16e2990cd40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ba42a3d6c44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8ee9183634d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dcf64f0fa49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HELGELAND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HELGELAND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131 508 722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106 978 509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111 920 043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1 362 024 264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1 426 424 993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sverre@sparebankstiftelsen-helgeland.no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996 333 663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