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020422b88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b76a5ea0b48a9"/>
  </p:sldMasterIdLst>
  <p:sldIdLst>
    <p:sldId xmlns:r="http://schemas.openxmlformats.org/officeDocument/2006/relationships" id="256" r:id="Rd3eb32a36815461d"/>
    <p:sldId xmlns:r="http://schemas.openxmlformats.org/officeDocument/2006/relationships" id="257" r:id="Rd5769c157582474f"/>
    <p:sldId xmlns:r="http://schemas.openxmlformats.org/officeDocument/2006/relationships" id="258" r:id="R7ca85ee462624479"/>
    <p:sldId xmlns:r="http://schemas.openxmlformats.org/officeDocument/2006/relationships" id="259" r:id="Ra9e8db7a2ab14688"/>
    <p:sldId xmlns:r="http://schemas.openxmlformats.org/officeDocument/2006/relationships" id="260" r:id="R72db5c7b5f8543cc"/>
    <p:sldId xmlns:r="http://schemas.openxmlformats.org/officeDocument/2006/relationships" id="261" r:id="R3701b60a4692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b76a5ea0b48a9" /><Relationship Type="http://schemas.openxmlformats.org/officeDocument/2006/relationships/slide" Target="/ppt/slides/slide1.xml" Id="Rd3eb32a36815461d" /><Relationship Type="http://schemas.openxmlformats.org/officeDocument/2006/relationships/slide" Target="/ppt/slides/slide2.xml" Id="Rd5769c157582474f" /><Relationship Type="http://schemas.openxmlformats.org/officeDocument/2006/relationships/slide" Target="/ppt/slides/slide3.xml" Id="R7ca85ee462624479" /><Relationship Type="http://schemas.openxmlformats.org/officeDocument/2006/relationships/slide" Target="/ppt/slides/slide4.xml" Id="Ra9e8db7a2ab14688" /><Relationship Type="http://schemas.openxmlformats.org/officeDocument/2006/relationships/slide" Target="/ppt/slides/slide5.xml" Id="R72db5c7b5f8543cc" /><Relationship Type="http://schemas.openxmlformats.org/officeDocument/2006/relationships/slide" Target="/ppt/slides/slide6.xml" Id="R3701b60a4692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443a42e92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b2aec26f4187" /><Relationship Type="http://schemas.openxmlformats.org/officeDocument/2006/relationships/theme" Target="/ppt/slideMasters/theme/theme1.xml" Id="R24e187ead44e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8b2aec26f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db258e20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5e05c691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b96f608f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8e7bb39f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2e8a19f3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6263977f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