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bd922aadb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a1e7b0b06441f"/>
  </p:sldMasterIdLst>
  <p:sldIdLst>
    <p:sldId xmlns:r="http://schemas.openxmlformats.org/officeDocument/2006/relationships" id="256" r:id="Re508524d30944757"/>
    <p:sldId xmlns:r="http://schemas.openxmlformats.org/officeDocument/2006/relationships" id="257" r:id="Re7fa26e3e29d4133"/>
    <p:sldId xmlns:r="http://schemas.openxmlformats.org/officeDocument/2006/relationships" id="258" r:id="Rc50eeab849b74b6d"/>
    <p:sldId xmlns:r="http://schemas.openxmlformats.org/officeDocument/2006/relationships" id="259" r:id="Rd913085584c04617"/>
    <p:sldId xmlns:r="http://schemas.openxmlformats.org/officeDocument/2006/relationships" id="260" r:id="Ra232b64b6d3549ab"/>
    <p:sldId xmlns:r="http://schemas.openxmlformats.org/officeDocument/2006/relationships" id="261" r:id="Rec6bfbb576734945"/>
    <p:sldId xmlns:r="http://schemas.openxmlformats.org/officeDocument/2006/relationships" id="262" r:id="R36c4d222565e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a1e7b0b06441f" /><Relationship Type="http://schemas.openxmlformats.org/officeDocument/2006/relationships/slide" Target="/ppt/slides/slide1.xml" Id="Re508524d30944757" /><Relationship Type="http://schemas.openxmlformats.org/officeDocument/2006/relationships/slide" Target="/ppt/slides/slide2.xml" Id="Re7fa26e3e29d4133" /><Relationship Type="http://schemas.openxmlformats.org/officeDocument/2006/relationships/slide" Target="/ppt/slides/slide3.xml" Id="Rc50eeab849b74b6d" /><Relationship Type="http://schemas.openxmlformats.org/officeDocument/2006/relationships/slide" Target="/ppt/slides/slide4.xml" Id="Rd913085584c04617" /><Relationship Type="http://schemas.openxmlformats.org/officeDocument/2006/relationships/slide" Target="/ppt/slides/slide5.xml" Id="Ra232b64b6d3549ab" /><Relationship Type="http://schemas.openxmlformats.org/officeDocument/2006/relationships/slide" Target="/ppt/slides/slide6.xml" Id="Rec6bfbb576734945" /><Relationship Type="http://schemas.openxmlformats.org/officeDocument/2006/relationships/slide" Target="/ppt/slides/slide7.xml" Id="R36c4d222565e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036e2567e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0d9297ee41c2" /><Relationship Type="http://schemas.openxmlformats.org/officeDocument/2006/relationships/theme" Target="/ppt/slideMasters/theme/theme1.xml" Id="R2221dcc35c67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70d9297ee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1bcf45446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4c1eedf4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ee7c6809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f64776a4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dca70643c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a3c82eb4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6d3c3144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MYRTHLE JORUNN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MYRTHLE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Myrthle Jorunn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