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3ae441c3e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d71ad0e8d4a52"/>
  </p:sldMasterIdLst>
  <p:sldIdLst>
    <p:sldId xmlns:r="http://schemas.openxmlformats.org/officeDocument/2006/relationships" id="256" r:id="R9564dd69e8824b95"/>
    <p:sldId xmlns:r="http://schemas.openxmlformats.org/officeDocument/2006/relationships" id="257" r:id="R0145e942efeb4c78"/>
    <p:sldId xmlns:r="http://schemas.openxmlformats.org/officeDocument/2006/relationships" id="258" r:id="R271ddfc9dc4c4c2e"/>
    <p:sldId xmlns:r="http://schemas.openxmlformats.org/officeDocument/2006/relationships" id="259" r:id="R688cc757291b4bf7"/>
    <p:sldId xmlns:r="http://schemas.openxmlformats.org/officeDocument/2006/relationships" id="260" r:id="Rb03c94d85f814317"/>
    <p:sldId xmlns:r="http://schemas.openxmlformats.org/officeDocument/2006/relationships" id="261" r:id="R4f332ae7a9ff4a27"/>
    <p:sldId xmlns:r="http://schemas.openxmlformats.org/officeDocument/2006/relationships" id="262" r:id="Rb5a5f5bcba6f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d71ad0e8d4a52" /><Relationship Type="http://schemas.openxmlformats.org/officeDocument/2006/relationships/slide" Target="/ppt/slides/slide1.xml" Id="R9564dd69e8824b95" /><Relationship Type="http://schemas.openxmlformats.org/officeDocument/2006/relationships/slide" Target="/ppt/slides/slide2.xml" Id="R0145e942efeb4c78" /><Relationship Type="http://schemas.openxmlformats.org/officeDocument/2006/relationships/slide" Target="/ppt/slides/slide3.xml" Id="R271ddfc9dc4c4c2e" /><Relationship Type="http://schemas.openxmlformats.org/officeDocument/2006/relationships/slide" Target="/ppt/slides/slide4.xml" Id="R688cc757291b4bf7" /><Relationship Type="http://schemas.openxmlformats.org/officeDocument/2006/relationships/slide" Target="/ppt/slides/slide5.xml" Id="Rb03c94d85f814317" /><Relationship Type="http://schemas.openxmlformats.org/officeDocument/2006/relationships/slide" Target="/ppt/slides/slide6.xml" Id="R4f332ae7a9ff4a27" /><Relationship Type="http://schemas.openxmlformats.org/officeDocument/2006/relationships/slide" Target="/ppt/slides/slide7.xml" Id="Rb5a5f5bcba6f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b478e51f7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a4ef13754c45" /><Relationship Type="http://schemas.openxmlformats.org/officeDocument/2006/relationships/theme" Target="/ppt/slideMasters/theme/theme1.xml" Id="R4a8c901fab6b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9a4ef1375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1464dfe1e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569b3b9c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343fbf58f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0192061b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72f893aa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a97fe82ed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f386db111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