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5a5b999e64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62753ae842459e"/>
  </p:sldMasterIdLst>
  <p:sldIdLst>
    <p:sldId xmlns:r="http://schemas.openxmlformats.org/officeDocument/2006/relationships" id="256" r:id="R19f29f632e32494f"/>
    <p:sldId xmlns:r="http://schemas.openxmlformats.org/officeDocument/2006/relationships" id="257" r:id="R49efef04be1543ab"/>
    <p:sldId xmlns:r="http://schemas.openxmlformats.org/officeDocument/2006/relationships" id="258" r:id="R0d5267768925444e"/>
    <p:sldId xmlns:r="http://schemas.openxmlformats.org/officeDocument/2006/relationships" id="259" r:id="R5d4c7eef5a614ca8"/>
    <p:sldId xmlns:r="http://schemas.openxmlformats.org/officeDocument/2006/relationships" id="260" r:id="Rddc7ae2226024f7f"/>
    <p:sldId xmlns:r="http://schemas.openxmlformats.org/officeDocument/2006/relationships" id="261" r:id="Ra7347cdcd16d4999"/>
    <p:sldId xmlns:r="http://schemas.openxmlformats.org/officeDocument/2006/relationships" id="262" r:id="R98f315e9922d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2753ae842459e" /><Relationship Type="http://schemas.openxmlformats.org/officeDocument/2006/relationships/slide" Target="/ppt/slides/slide1.xml" Id="R19f29f632e32494f" /><Relationship Type="http://schemas.openxmlformats.org/officeDocument/2006/relationships/slide" Target="/ppt/slides/slide2.xml" Id="R49efef04be1543ab" /><Relationship Type="http://schemas.openxmlformats.org/officeDocument/2006/relationships/slide" Target="/ppt/slides/slide3.xml" Id="R0d5267768925444e" /><Relationship Type="http://schemas.openxmlformats.org/officeDocument/2006/relationships/slide" Target="/ppt/slides/slide4.xml" Id="R5d4c7eef5a614ca8" /><Relationship Type="http://schemas.openxmlformats.org/officeDocument/2006/relationships/slide" Target="/ppt/slides/slide5.xml" Id="Rddc7ae2226024f7f" /><Relationship Type="http://schemas.openxmlformats.org/officeDocument/2006/relationships/slide" Target="/ppt/slides/slide6.xml" Id="Ra7347cdcd16d4999" /><Relationship Type="http://schemas.openxmlformats.org/officeDocument/2006/relationships/slide" Target="/ppt/slides/slide7.xml" Id="R98f315e9922d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7bf2da33643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62b532ac549eb" /><Relationship Type="http://schemas.openxmlformats.org/officeDocument/2006/relationships/theme" Target="/ppt/slideMasters/theme/theme1.xml" Id="R0deaa6128ff4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b62b532ac549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b14d036dd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7d25366d4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21edc936e46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5530fe05547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919f762ca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6d1461be142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0033baa9947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PROFOND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PROFOND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−8 042 290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118 862 489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922 425 394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999 422 628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 –  76,2 %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 INVEST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HMP BERGEN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PROFOND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996 257 290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