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62f40d0f6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c5510c497e4b43"/>
  </p:sldMasterIdLst>
  <p:sldIdLst>
    <p:sldId xmlns:r="http://schemas.openxmlformats.org/officeDocument/2006/relationships" id="256" r:id="Rd717f44542fc4e0e"/>
    <p:sldId xmlns:r="http://schemas.openxmlformats.org/officeDocument/2006/relationships" id="257" r:id="R6cc78093ec20411c"/>
    <p:sldId xmlns:r="http://schemas.openxmlformats.org/officeDocument/2006/relationships" id="258" r:id="Rc33f1123df5447e6"/>
    <p:sldId xmlns:r="http://schemas.openxmlformats.org/officeDocument/2006/relationships" id="259" r:id="R20ef2f75f6354891"/>
    <p:sldId xmlns:r="http://schemas.openxmlformats.org/officeDocument/2006/relationships" id="260" r:id="Rd844e9bc56ef4e58"/>
    <p:sldId xmlns:r="http://schemas.openxmlformats.org/officeDocument/2006/relationships" id="261" r:id="Rc0c4dd508c7946fb"/>
    <p:sldId xmlns:r="http://schemas.openxmlformats.org/officeDocument/2006/relationships" id="262" r:id="R7d0967e39cb5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5510c497e4b43" /><Relationship Type="http://schemas.openxmlformats.org/officeDocument/2006/relationships/slide" Target="/ppt/slides/slide1.xml" Id="Rd717f44542fc4e0e" /><Relationship Type="http://schemas.openxmlformats.org/officeDocument/2006/relationships/slide" Target="/ppt/slides/slide2.xml" Id="R6cc78093ec20411c" /><Relationship Type="http://schemas.openxmlformats.org/officeDocument/2006/relationships/slide" Target="/ppt/slides/slide3.xml" Id="Rc33f1123df5447e6" /><Relationship Type="http://schemas.openxmlformats.org/officeDocument/2006/relationships/slide" Target="/ppt/slides/slide4.xml" Id="R20ef2f75f6354891" /><Relationship Type="http://schemas.openxmlformats.org/officeDocument/2006/relationships/slide" Target="/ppt/slides/slide5.xml" Id="Rd844e9bc56ef4e58" /><Relationship Type="http://schemas.openxmlformats.org/officeDocument/2006/relationships/slide" Target="/ppt/slides/slide6.xml" Id="Rc0c4dd508c7946fb" /><Relationship Type="http://schemas.openxmlformats.org/officeDocument/2006/relationships/slide" Target="/ppt/slides/slide7.xml" Id="R7d0967e39cb5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e8aa3c8c0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dfc51f0a41de" /><Relationship Type="http://schemas.openxmlformats.org/officeDocument/2006/relationships/theme" Target="/ppt/slideMasters/theme/theme1.xml" Id="R567e043f9eaf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9dfc51f0a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1f45d6d1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fd4320f9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89b573c1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400a24d4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fdf6b91f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dcd8270e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4a0ed77c3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