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de7406824c43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9bef053fb84015"/>
  </p:sldMasterIdLst>
  <p:sldIdLst>
    <p:sldId xmlns:r="http://schemas.openxmlformats.org/officeDocument/2006/relationships" id="256" r:id="R98343387acf04d6a"/>
    <p:sldId xmlns:r="http://schemas.openxmlformats.org/officeDocument/2006/relationships" id="257" r:id="Rcbab0d5965fd4c2e"/>
    <p:sldId xmlns:r="http://schemas.openxmlformats.org/officeDocument/2006/relationships" id="258" r:id="R2af2e7b143194c68"/>
    <p:sldId xmlns:r="http://schemas.openxmlformats.org/officeDocument/2006/relationships" id="259" r:id="R98e373fe04bf4b30"/>
    <p:sldId xmlns:r="http://schemas.openxmlformats.org/officeDocument/2006/relationships" id="260" r:id="R9e100e0bc5fd48bb"/>
    <p:sldId xmlns:r="http://schemas.openxmlformats.org/officeDocument/2006/relationships" id="261" r:id="Rc8c2523e545b427b"/>
    <p:sldId xmlns:r="http://schemas.openxmlformats.org/officeDocument/2006/relationships" id="262" r:id="R4dfe450f85b049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9bef053fb84015" /><Relationship Type="http://schemas.openxmlformats.org/officeDocument/2006/relationships/slide" Target="/ppt/slides/slide1.xml" Id="R98343387acf04d6a" /><Relationship Type="http://schemas.openxmlformats.org/officeDocument/2006/relationships/slide" Target="/ppt/slides/slide2.xml" Id="Rcbab0d5965fd4c2e" /><Relationship Type="http://schemas.openxmlformats.org/officeDocument/2006/relationships/slide" Target="/ppt/slides/slide3.xml" Id="R2af2e7b143194c68" /><Relationship Type="http://schemas.openxmlformats.org/officeDocument/2006/relationships/slide" Target="/ppt/slides/slide4.xml" Id="R98e373fe04bf4b30" /><Relationship Type="http://schemas.openxmlformats.org/officeDocument/2006/relationships/slide" Target="/ppt/slides/slide5.xml" Id="R9e100e0bc5fd48bb" /><Relationship Type="http://schemas.openxmlformats.org/officeDocument/2006/relationships/slide" Target="/ppt/slides/slide6.xml" Id="Rc8c2523e545b427b" /><Relationship Type="http://schemas.openxmlformats.org/officeDocument/2006/relationships/slide" Target="/ppt/slides/slide7.xml" Id="R4dfe450f85b049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d84c73c71546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b0c7fb96c4429" /><Relationship Type="http://schemas.openxmlformats.org/officeDocument/2006/relationships/theme" Target="/ppt/slideMasters/theme/theme1.xml" Id="R6fb3b92a7e0d43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8b0c7fb96c44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38a880be242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2f3723bff45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08b0d356041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68afda1224b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d1f9cd4c249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670dd43084e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a52ab9c1247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ESPM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ESPM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183 110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−115 434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9 540 329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38 564 093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38 629 437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STOUD PLATOU MYHRE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PEDERSEN MYHRE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Prestvikveien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996 165 167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ESPM AS</a:t>
            </a:r>
          </a:p>
        </p:txBody>
      </p:sp>
    </p:spTree>
  </p:cSld>
  <p:clrMapOvr>
    <a:masterClrMapping xmlns:a="http://schemas.openxmlformats.org/drawingml/2006/main"/>
  </p:clrMapOvr>
</p:sld>
</file>