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fe291b5f3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a49c305c154fdd"/>
  </p:sldMasterIdLst>
  <p:sldIdLst>
    <p:sldId xmlns:r="http://schemas.openxmlformats.org/officeDocument/2006/relationships" id="256" r:id="Rb70b30a7690b49b5"/>
    <p:sldId xmlns:r="http://schemas.openxmlformats.org/officeDocument/2006/relationships" id="257" r:id="Rbcd8de6ed11b4dd1"/>
    <p:sldId xmlns:r="http://schemas.openxmlformats.org/officeDocument/2006/relationships" id="258" r:id="Rcd006026c60746f4"/>
    <p:sldId xmlns:r="http://schemas.openxmlformats.org/officeDocument/2006/relationships" id="259" r:id="R7a23e16207c140b6"/>
    <p:sldId xmlns:r="http://schemas.openxmlformats.org/officeDocument/2006/relationships" id="260" r:id="R69415ac0773640c4"/>
    <p:sldId xmlns:r="http://schemas.openxmlformats.org/officeDocument/2006/relationships" id="261" r:id="R393ac59801494a3e"/>
    <p:sldId xmlns:r="http://schemas.openxmlformats.org/officeDocument/2006/relationships" id="262" r:id="Ra2ca7026a27942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49c305c154fdd" /><Relationship Type="http://schemas.openxmlformats.org/officeDocument/2006/relationships/slide" Target="/ppt/slides/slide1.xml" Id="Rb70b30a7690b49b5" /><Relationship Type="http://schemas.openxmlformats.org/officeDocument/2006/relationships/slide" Target="/ppt/slides/slide2.xml" Id="Rbcd8de6ed11b4dd1" /><Relationship Type="http://schemas.openxmlformats.org/officeDocument/2006/relationships/slide" Target="/ppt/slides/slide3.xml" Id="Rcd006026c60746f4" /><Relationship Type="http://schemas.openxmlformats.org/officeDocument/2006/relationships/slide" Target="/ppt/slides/slide4.xml" Id="R7a23e16207c140b6" /><Relationship Type="http://schemas.openxmlformats.org/officeDocument/2006/relationships/slide" Target="/ppt/slides/slide5.xml" Id="R69415ac0773640c4" /><Relationship Type="http://schemas.openxmlformats.org/officeDocument/2006/relationships/slide" Target="/ppt/slides/slide6.xml" Id="R393ac59801494a3e" /><Relationship Type="http://schemas.openxmlformats.org/officeDocument/2006/relationships/slide" Target="/ppt/slides/slide7.xml" Id="Ra2ca7026a27942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587c279ae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a02fe75504bf0" /><Relationship Type="http://schemas.openxmlformats.org/officeDocument/2006/relationships/theme" Target="/ppt/slideMasters/theme/theme1.xml" Id="R39088f829593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a02fe7550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1bb9e987b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c66b551cd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a55e7a216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9c5f5cff7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824225f5d45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e77b5c45b47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f175ce675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THERMOPYLAE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THERMOPYLAE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23 182 991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48 062 639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MAGNE LØNNUM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THERMOPYLAE AS</a:t>
            </a:r>
          </a:p>
        </p:txBody>
      </p:sp>
    </p:spTree>
  </p:cSld>
  <p:clrMapOvr>
    <a:masterClrMapping xmlns:a="http://schemas.openxmlformats.org/drawingml/2006/main"/>
  </p:clrMapOvr>
</p:sld>
</file>