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6c6cffe81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9f0bf3b0a4dd4"/>
  </p:sldMasterIdLst>
  <p:sldIdLst>
    <p:sldId xmlns:r="http://schemas.openxmlformats.org/officeDocument/2006/relationships" id="256" r:id="Rff018e1ea54c47ff"/>
    <p:sldId xmlns:r="http://schemas.openxmlformats.org/officeDocument/2006/relationships" id="257" r:id="R9d5665af0f074047"/>
    <p:sldId xmlns:r="http://schemas.openxmlformats.org/officeDocument/2006/relationships" id="258" r:id="R6b27c82a3de64f19"/>
    <p:sldId xmlns:r="http://schemas.openxmlformats.org/officeDocument/2006/relationships" id="259" r:id="Rabe681d2079548af"/>
    <p:sldId xmlns:r="http://schemas.openxmlformats.org/officeDocument/2006/relationships" id="260" r:id="Rf64d1eb7b7d24714"/>
    <p:sldId xmlns:r="http://schemas.openxmlformats.org/officeDocument/2006/relationships" id="261" r:id="R1ed3977032314c57"/>
    <p:sldId xmlns:r="http://schemas.openxmlformats.org/officeDocument/2006/relationships" id="262" r:id="R0bbb84c7c7e343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9f0bf3b0a4dd4" /><Relationship Type="http://schemas.openxmlformats.org/officeDocument/2006/relationships/slide" Target="/ppt/slides/slide1.xml" Id="Rff018e1ea54c47ff" /><Relationship Type="http://schemas.openxmlformats.org/officeDocument/2006/relationships/slide" Target="/ppt/slides/slide2.xml" Id="R9d5665af0f074047" /><Relationship Type="http://schemas.openxmlformats.org/officeDocument/2006/relationships/slide" Target="/ppt/slides/slide3.xml" Id="R6b27c82a3de64f19" /><Relationship Type="http://schemas.openxmlformats.org/officeDocument/2006/relationships/slide" Target="/ppt/slides/slide4.xml" Id="Rabe681d2079548af" /><Relationship Type="http://schemas.openxmlformats.org/officeDocument/2006/relationships/slide" Target="/ppt/slides/slide5.xml" Id="Rf64d1eb7b7d24714" /><Relationship Type="http://schemas.openxmlformats.org/officeDocument/2006/relationships/slide" Target="/ppt/slides/slide6.xml" Id="R1ed3977032314c57" /><Relationship Type="http://schemas.openxmlformats.org/officeDocument/2006/relationships/slide" Target="/ppt/slides/slide7.xml" Id="R0bbb84c7c7e343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33c11bb6f49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60188c6d40c9" /><Relationship Type="http://schemas.openxmlformats.org/officeDocument/2006/relationships/theme" Target="/ppt/slideMasters/theme/theme1.xml" Id="R3d125e1cb31446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960188c6d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747801c5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83c7c05e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837b79aa9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7c6367c1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3fac6700e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43077a201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a595a61d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ACCOUNT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