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36877263747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0318ee6924a86"/>
  </p:sldMasterIdLst>
  <p:sldIdLst>
    <p:sldId xmlns:r="http://schemas.openxmlformats.org/officeDocument/2006/relationships" id="256" r:id="R0538adf9fad0427c"/>
    <p:sldId xmlns:r="http://schemas.openxmlformats.org/officeDocument/2006/relationships" id="257" r:id="R5b8e0570cd3345a8"/>
    <p:sldId xmlns:r="http://schemas.openxmlformats.org/officeDocument/2006/relationships" id="258" r:id="Rff0d9b6b038045a0"/>
    <p:sldId xmlns:r="http://schemas.openxmlformats.org/officeDocument/2006/relationships" id="259" r:id="Ra92b1bdb53f54836"/>
    <p:sldId xmlns:r="http://schemas.openxmlformats.org/officeDocument/2006/relationships" id="260" r:id="R5f44b763795f4d20"/>
    <p:sldId xmlns:r="http://schemas.openxmlformats.org/officeDocument/2006/relationships" id="261" r:id="R15ed56c9bb2745d2"/>
    <p:sldId xmlns:r="http://schemas.openxmlformats.org/officeDocument/2006/relationships" id="262" r:id="R8bee0618081b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0318ee6924a86" /><Relationship Type="http://schemas.openxmlformats.org/officeDocument/2006/relationships/slide" Target="/ppt/slides/slide1.xml" Id="R0538adf9fad0427c" /><Relationship Type="http://schemas.openxmlformats.org/officeDocument/2006/relationships/slide" Target="/ppt/slides/slide2.xml" Id="R5b8e0570cd3345a8" /><Relationship Type="http://schemas.openxmlformats.org/officeDocument/2006/relationships/slide" Target="/ppt/slides/slide3.xml" Id="Rff0d9b6b038045a0" /><Relationship Type="http://schemas.openxmlformats.org/officeDocument/2006/relationships/slide" Target="/ppt/slides/slide4.xml" Id="Ra92b1bdb53f54836" /><Relationship Type="http://schemas.openxmlformats.org/officeDocument/2006/relationships/slide" Target="/ppt/slides/slide5.xml" Id="R5f44b763795f4d20" /><Relationship Type="http://schemas.openxmlformats.org/officeDocument/2006/relationships/slide" Target="/ppt/slides/slide6.xml" Id="R15ed56c9bb2745d2" /><Relationship Type="http://schemas.openxmlformats.org/officeDocument/2006/relationships/slide" Target="/ppt/slides/slide7.xml" Id="R8bee0618081b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10a0e0aa8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fd0517ce44fc1" /><Relationship Type="http://schemas.openxmlformats.org/officeDocument/2006/relationships/theme" Target="/ppt/slideMasters/theme/theme1.xml" Id="R6d5d4afd426f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fd0517ce4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6f9f16d2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e2dd6a50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4755da6e1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e1869cdcc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f014a556f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a195ca7e0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0b0d2ddb8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18 738 862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1 629 493 309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2 264 013 146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88,6 %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