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9a20a20e3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13362b6924609"/>
  </p:sldMasterIdLst>
  <p:sldIdLst>
    <p:sldId xmlns:r="http://schemas.openxmlformats.org/officeDocument/2006/relationships" id="256" r:id="R6aa113ef225c4092"/>
    <p:sldId xmlns:r="http://schemas.openxmlformats.org/officeDocument/2006/relationships" id="257" r:id="R5276899fc9624de9"/>
    <p:sldId xmlns:r="http://schemas.openxmlformats.org/officeDocument/2006/relationships" id="258" r:id="R11da750dbfc64b0c"/>
    <p:sldId xmlns:r="http://schemas.openxmlformats.org/officeDocument/2006/relationships" id="259" r:id="Rd7631759174b4774"/>
    <p:sldId xmlns:r="http://schemas.openxmlformats.org/officeDocument/2006/relationships" id="260" r:id="R0a45b1fe3989404d"/>
    <p:sldId xmlns:r="http://schemas.openxmlformats.org/officeDocument/2006/relationships" id="261" r:id="R380442d3da6847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13362b6924609" /><Relationship Type="http://schemas.openxmlformats.org/officeDocument/2006/relationships/slide" Target="/ppt/slides/slide1.xml" Id="R6aa113ef225c4092" /><Relationship Type="http://schemas.openxmlformats.org/officeDocument/2006/relationships/slide" Target="/ppt/slides/slide2.xml" Id="R5276899fc9624de9" /><Relationship Type="http://schemas.openxmlformats.org/officeDocument/2006/relationships/slide" Target="/ppt/slides/slide3.xml" Id="R11da750dbfc64b0c" /><Relationship Type="http://schemas.openxmlformats.org/officeDocument/2006/relationships/slide" Target="/ppt/slides/slide4.xml" Id="Rd7631759174b4774" /><Relationship Type="http://schemas.openxmlformats.org/officeDocument/2006/relationships/slide" Target="/ppt/slides/slide5.xml" Id="R0a45b1fe3989404d" /><Relationship Type="http://schemas.openxmlformats.org/officeDocument/2006/relationships/slide" Target="/ppt/slides/slide6.xml" Id="R380442d3da6847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a754f7c29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d3da2f61495b" /><Relationship Type="http://schemas.openxmlformats.org/officeDocument/2006/relationships/theme" Target="/ppt/slideMasters/theme/theme1.xml" Id="R079e47e4d81549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ed3da2f6149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64e4c35394f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2a50fae7542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f4e7723df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6723c6bf247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11e935e9549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d29da4c86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1-STIFTINGA KVINNHERAD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1-STIFTINGA KVINNHERAD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−3 148 795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53 654 198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490 713 389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530 047 281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Stabburshaugen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47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996 124 789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1-STIFTINGA KVINNHERAD</a:t>
            </a:r>
          </a:p>
        </p:txBody>
      </p:sp>
    </p:spTree>
  </p:cSld>
  <p:clrMapOvr>
    <a:masterClrMapping xmlns:a="http://schemas.openxmlformats.org/drawingml/2006/main"/>
  </p:clrMapOvr>
</p:sld>
</file>