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a2b582a9a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7f9ee9643418c"/>
  </p:sldMasterIdLst>
  <p:sldIdLst>
    <p:sldId xmlns:r="http://schemas.openxmlformats.org/officeDocument/2006/relationships" id="256" r:id="Rd17d98962c2f4d41"/>
    <p:sldId xmlns:r="http://schemas.openxmlformats.org/officeDocument/2006/relationships" id="257" r:id="Rd9ee4aa06e1a477d"/>
    <p:sldId xmlns:r="http://schemas.openxmlformats.org/officeDocument/2006/relationships" id="258" r:id="R6a8e7fadcfa049a7"/>
    <p:sldId xmlns:r="http://schemas.openxmlformats.org/officeDocument/2006/relationships" id="259" r:id="R7353c04a0b2c4e9c"/>
    <p:sldId xmlns:r="http://schemas.openxmlformats.org/officeDocument/2006/relationships" id="260" r:id="R1710ed1f81b44783"/>
    <p:sldId xmlns:r="http://schemas.openxmlformats.org/officeDocument/2006/relationships" id="261" r:id="R54b8e7937f744abc"/>
    <p:sldId xmlns:r="http://schemas.openxmlformats.org/officeDocument/2006/relationships" id="262" r:id="R41c6e85e9ae4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7f9ee9643418c" /><Relationship Type="http://schemas.openxmlformats.org/officeDocument/2006/relationships/slide" Target="/ppt/slides/slide1.xml" Id="Rd17d98962c2f4d41" /><Relationship Type="http://schemas.openxmlformats.org/officeDocument/2006/relationships/slide" Target="/ppt/slides/slide2.xml" Id="Rd9ee4aa06e1a477d" /><Relationship Type="http://schemas.openxmlformats.org/officeDocument/2006/relationships/slide" Target="/ppt/slides/slide3.xml" Id="R6a8e7fadcfa049a7" /><Relationship Type="http://schemas.openxmlformats.org/officeDocument/2006/relationships/slide" Target="/ppt/slides/slide4.xml" Id="R7353c04a0b2c4e9c" /><Relationship Type="http://schemas.openxmlformats.org/officeDocument/2006/relationships/slide" Target="/ppt/slides/slide5.xml" Id="R1710ed1f81b44783" /><Relationship Type="http://schemas.openxmlformats.org/officeDocument/2006/relationships/slide" Target="/ppt/slides/slide6.xml" Id="R54b8e7937f744abc" /><Relationship Type="http://schemas.openxmlformats.org/officeDocument/2006/relationships/slide" Target="/ppt/slides/slide7.xml" Id="R41c6e85e9ae4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fb618db82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aa84633f4d5a" /><Relationship Type="http://schemas.openxmlformats.org/officeDocument/2006/relationships/theme" Target="/ppt/slideMasters/theme/theme1.xml" Id="Rc245b5bc72dd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daa84633f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dacdb7ba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dc570615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55641b80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330c4e59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d0c9f71e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1b3cfadf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d0a6970e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