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2220927fee4b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e792b390d0453b"/>
  </p:sldMasterIdLst>
  <p:sldIdLst>
    <p:sldId xmlns:r="http://schemas.openxmlformats.org/officeDocument/2006/relationships" id="256" r:id="R60f86d4863394a65"/>
    <p:sldId xmlns:r="http://schemas.openxmlformats.org/officeDocument/2006/relationships" id="257" r:id="Ra732a45e7d424ad2"/>
    <p:sldId xmlns:r="http://schemas.openxmlformats.org/officeDocument/2006/relationships" id="258" r:id="Rabbf212a299349fe"/>
    <p:sldId xmlns:r="http://schemas.openxmlformats.org/officeDocument/2006/relationships" id="259" r:id="Rf9bf6ffaf48f4378"/>
    <p:sldId xmlns:r="http://schemas.openxmlformats.org/officeDocument/2006/relationships" id="260" r:id="R40325e2360df4a28"/>
    <p:sldId xmlns:r="http://schemas.openxmlformats.org/officeDocument/2006/relationships" id="261" r:id="R29a49b78ab124b8d"/>
    <p:sldId xmlns:r="http://schemas.openxmlformats.org/officeDocument/2006/relationships" id="262" r:id="Rf95d5e6b8c164b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e792b390d0453b" /><Relationship Type="http://schemas.openxmlformats.org/officeDocument/2006/relationships/slide" Target="/ppt/slides/slide1.xml" Id="R60f86d4863394a65" /><Relationship Type="http://schemas.openxmlformats.org/officeDocument/2006/relationships/slide" Target="/ppt/slides/slide2.xml" Id="Ra732a45e7d424ad2" /><Relationship Type="http://schemas.openxmlformats.org/officeDocument/2006/relationships/slide" Target="/ppt/slides/slide3.xml" Id="Rabbf212a299349fe" /><Relationship Type="http://schemas.openxmlformats.org/officeDocument/2006/relationships/slide" Target="/ppt/slides/slide4.xml" Id="Rf9bf6ffaf48f4378" /><Relationship Type="http://schemas.openxmlformats.org/officeDocument/2006/relationships/slide" Target="/ppt/slides/slide5.xml" Id="R40325e2360df4a28" /><Relationship Type="http://schemas.openxmlformats.org/officeDocument/2006/relationships/slide" Target="/ppt/slides/slide6.xml" Id="R29a49b78ab124b8d" /><Relationship Type="http://schemas.openxmlformats.org/officeDocument/2006/relationships/slide" Target="/ppt/slides/slide7.xml" Id="Rf95d5e6b8c164b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3bfa9b617340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a9e9cd79a44f4" /><Relationship Type="http://schemas.openxmlformats.org/officeDocument/2006/relationships/theme" Target="/ppt/slideMasters/theme/theme1.xml" Id="R5aaf1bd5af0c4a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8a9e9cd79a44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e0eb365ff47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bb1ca15494c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afd57f4f94c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f9960d0ea46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21245dc3846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6a253a4b24e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0f708447248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LINDSTAD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2 638 454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1 828 907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1 916 438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7 348 823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41 008 592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996 110 338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LINDSTAD AS</a:t>
            </a:r>
          </a:p>
        </p:txBody>
      </p:sp>
    </p:spTree>
  </p:cSld>
  <p:clrMapOvr>
    <a:masterClrMapping xmlns:a="http://schemas.openxmlformats.org/drawingml/2006/main"/>
  </p:clrMapOvr>
</p:sld>
</file>