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30919f535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352eb8e7c4598"/>
  </p:sldMasterIdLst>
  <p:sldIdLst>
    <p:sldId xmlns:r="http://schemas.openxmlformats.org/officeDocument/2006/relationships" id="256" r:id="R7829ea5aed86458a"/>
    <p:sldId xmlns:r="http://schemas.openxmlformats.org/officeDocument/2006/relationships" id="257" r:id="R3fd9bed3d8f843b5"/>
    <p:sldId xmlns:r="http://schemas.openxmlformats.org/officeDocument/2006/relationships" id="258" r:id="R29bb102aa91f4dfb"/>
    <p:sldId xmlns:r="http://schemas.openxmlformats.org/officeDocument/2006/relationships" id="259" r:id="Rffed0a22a85e4dbc"/>
    <p:sldId xmlns:r="http://schemas.openxmlformats.org/officeDocument/2006/relationships" id="260" r:id="R3b94772de4a44851"/>
    <p:sldId xmlns:r="http://schemas.openxmlformats.org/officeDocument/2006/relationships" id="261" r:id="Rf0ef3a2c6e044446"/>
    <p:sldId xmlns:r="http://schemas.openxmlformats.org/officeDocument/2006/relationships" id="262" r:id="R0e74211dee44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352eb8e7c4598" /><Relationship Type="http://schemas.openxmlformats.org/officeDocument/2006/relationships/slide" Target="/ppt/slides/slide1.xml" Id="R7829ea5aed86458a" /><Relationship Type="http://schemas.openxmlformats.org/officeDocument/2006/relationships/slide" Target="/ppt/slides/slide2.xml" Id="R3fd9bed3d8f843b5" /><Relationship Type="http://schemas.openxmlformats.org/officeDocument/2006/relationships/slide" Target="/ppt/slides/slide3.xml" Id="R29bb102aa91f4dfb" /><Relationship Type="http://schemas.openxmlformats.org/officeDocument/2006/relationships/slide" Target="/ppt/slides/slide4.xml" Id="Rffed0a22a85e4dbc" /><Relationship Type="http://schemas.openxmlformats.org/officeDocument/2006/relationships/slide" Target="/ppt/slides/slide5.xml" Id="R3b94772de4a44851" /><Relationship Type="http://schemas.openxmlformats.org/officeDocument/2006/relationships/slide" Target="/ppt/slides/slide6.xml" Id="Rf0ef3a2c6e044446" /><Relationship Type="http://schemas.openxmlformats.org/officeDocument/2006/relationships/slide" Target="/ppt/slides/slide7.xml" Id="R0e74211dee44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74a532a08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2bc3251854ee7" /><Relationship Type="http://schemas.openxmlformats.org/officeDocument/2006/relationships/theme" Target="/ppt/slideMasters/theme/theme1.xml" Id="Rf6bea42cb08e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2bc325185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12b41f20e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10975b03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270468f2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128e8aaa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e24b46e1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0f97d548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7a320ee84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