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bc98df963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5a949fab742d3"/>
  </p:sldMasterIdLst>
  <p:sldIdLst>
    <p:sldId xmlns:r="http://schemas.openxmlformats.org/officeDocument/2006/relationships" id="256" r:id="R9673eabf6df44a89"/>
    <p:sldId xmlns:r="http://schemas.openxmlformats.org/officeDocument/2006/relationships" id="257" r:id="Rfb804157b91d4872"/>
    <p:sldId xmlns:r="http://schemas.openxmlformats.org/officeDocument/2006/relationships" id="258" r:id="Rd0d4409778aa4ea7"/>
    <p:sldId xmlns:r="http://schemas.openxmlformats.org/officeDocument/2006/relationships" id="259" r:id="Rb5d3a19c3cbc4e69"/>
    <p:sldId xmlns:r="http://schemas.openxmlformats.org/officeDocument/2006/relationships" id="260" r:id="R4772bc9efb694d8f"/>
    <p:sldId xmlns:r="http://schemas.openxmlformats.org/officeDocument/2006/relationships" id="261" r:id="Ra65c80531c9a48e9"/>
    <p:sldId xmlns:r="http://schemas.openxmlformats.org/officeDocument/2006/relationships" id="262" r:id="R616756cc4643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5a949fab742d3" /><Relationship Type="http://schemas.openxmlformats.org/officeDocument/2006/relationships/slide" Target="/ppt/slides/slide1.xml" Id="R9673eabf6df44a89" /><Relationship Type="http://schemas.openxmlformats.org/officeDocument/2006/relationships/slide" Target="/ppt/slides/slide2.xml" Id="Rfb804157b91d4872" /><Relationship Type="http://schemas.openxmlformats.org/officeDocument/2006/relationships/slide" Target="/ppt/slides/slide3.xml" Id="Rd0d4409778aa4ea7" /><Relationship Type="http://schemas.openxmlformats.org/officeDocument/2006/relationships/slide" Target="/ppt/slides/slide4.xml" Id="Rb5d3a19c3cbc4e69" /><Relationship Type="http://schemas.openxmlformats.org/officeDocument/2006/relationships/slide" Target="/ppt/slides/slide5.xml" Id="R4772bc9efb694d8f" /><Relationship Type="http://schemas.openxmlformats.org/officeDocument/2006/relationships/slide" Target="/ppt/slides/slide6.xml" Id="Ra65c80531c9a48e9" /><Relationship Type="http://schemas.openxmlformats.org/officeDocument/2006/relationships/slide" Target="/ppt/slides/slide7.xml" Id="R616756cc4643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48f183d00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f4df7ad14a91" /><Relationship Type="http://schemas.openxmlformats.org/officeDocument/2006/relationships/theme" Target="/ppt/slideMasters/theme/theme1.xml" Id="Rdb40b18dd03e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9f4df7ad1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8dddf4c0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316fd753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7a117c1ac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8bcdf529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49ce76d140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2c281187a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5638191f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